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7" r:id="rId2"/>
    <p:sldMasterId id="2147483761" r:id="rId3"/>
    <p:sldMasterId id="2147484389" r:id="rId4"/>
    <p:sldMasterId id="2147484403" r:id="rId5"/>
  </p:sldMasterIdLst>
  <p:notesMasterIdLst>
    <p:notesMasterId r:id="rId14"/>
  </p:notesMasterIdLst>
  <p:sldIdLst>
    <p:sldId id="258" r:id="rId6"/>
    <p:sldId id="371" r:id="rId7"/>
    <p:sldId id="260" r:id="rId8"/>
    <p:sldId id="405" r:id="rId9"/>
    <p:sldId id="349" r:id="rId10"/>
    <p:sldId id="383" r:id="rId11"/>
    <p:sldId id="274" r:id="rId12"/>
    <p:sldId id="350"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8" d="100"/>
          <a:sy n="58" d="100"/>
        </p:scale>
        <p:origin x="171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25CDA22-2562-46CE-B6AA-4B5F7AAAC250}" type="datetimeFigureOut">
              <a:rPr lang="ar-IQ" smtClean="0"/>
              <a:pPr/>
              <a:t>13/04/1441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DF5AAED-C9BA-4269-8378-D6F18BDBA9B9}" type="slidenum">
              <a:rPr lang="ar-IQ" smtClean="0"/>
              <a:pPr/>
              <a:t>‹#›</a:t>
            </a:fld>
            <a:endParaRPr lang="ar-IQ"/>
          </a:p>
        </p:txBody>
      </p:sp>
    </p:spTree>
    <p:extLst>
      <p:ext uri="{BB962C8B-B14F-4D97-AF65-F5344CB8AC3E}">
        <p14:creationId xmlns:p14="http://schemas.microsoft.com/office/powerpoint/2010/main" val="21158039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IQ" smtClean="0"/>
          </a:p>
        </p:txBody>
      </p:sp>
      <p:sp>
        <p:nvSpPr>
          <p:cNvPr id="21508" name="Slide Number Placeholder 3"/>
          <p:cNvSpPr>
            <a:spLocks noGrp="1"/>
          </p:cNvSpPr>
          <p:nvPr>
            <p:ph type="sldNum" sz="quarter" idx="5"/>
          </p:nvPr>
        </p:nvSpPr>
        <p:spPr bwMode="auto">
          <a:noFill/>
          <a:ln>
            <a:miter lim="800000"/>
            <a:headEnd/>
            <a:tailEnd/>
          </a:ln>
        </p:spPr>
        <p:txBody>
          <a:bodyPr/>
          <a:lstStyle/>
          <a:p>
            <a:fld id="{51127B9B-CE1A-41CD-8EB9-604F5C992BD7}"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988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FE532-4DF5-4179-82BB-931017263E06}" type="slidenum">
              <a:rPr lang="en-US">
                <a:solidFill>
                  <a:prstClr val="black"/>
                </a:solidFill>
              </a:rPr>
              <a:pPr/>
              <a:t>2</a:t>
            </a:fld>
            <a:endParaRPr lang="en-US">
              <a:solidFill>
                <a:prstClr val="black"/>
              </a:solidFill>
            </a:endParaRPr>
          </a:p>
        </p:txBody>
      </p:sp>
      <p:sp>
        <p:nvSpPr>
          <p:cNvPr id="113666" name="Rectangle 1026"/>
          <p:cNvSpPr>
            <a:spLocks noGrp="1" noRot="1" noChangeAspect="1" noChangeArrowheads="1" noTextEdit="1"/>
          </p:cNvSpPr>
          <p:nvPr>
            <p:ph type="sldImg"/>
          </p:nvPr>
        </p:nvSpPr>
        <p:spPr>
          <a:ln/>
        </p:spPr>
      </p:sp>
      <p:sp>
        <p:nvSpPr>
          <p:cNvPr id="113667" name="Rectangle 1027"/>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49402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DB904-4168-4898-9F5B-353A0C644180}" type="slidenum">
              <a:rPr lang="en-US">
                <a:solidFill>
                  <a:prstClr val="black"/>
                </a:solidFill>
              </a:rPr>
              <a:pPr/>
              <a:t>3</a:t>
            </a:fld>
            <a:endParaRPr lang="en-US">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850730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A701417-E3F2-4255-BDC9-232386907E1D}"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0868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0A093-A822-4E93-BA1A-1FC2ADC83CB2}" type="slidenum">
              <a:rPr lang="en-US">
                <a:solidFill>
                  <a:prstClr val="black"/>
                </a:solidFill>
              </a:rPr>
              <a:pPr/>
              <a:t>7</a:t>
            </a:fld>
            <a:endParaRPr lang="en-US">
              <a:solidFill>
                <a:prstClr val="black"/>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http://www.microscopy-uk.org.uk/mag/indexmag.html?http://www.microscopy-uk.org.uk/mag/wimsmall/flagdr.html </a:t>
            </a:r>
            <a:r>
              <a:rPr lang="en-US" sz="2400"/>
              <a:t>http://micro.magnet.fsu.edu/moviegallery/pondscum/protozoa/amoeba/index.html</a:t>
            </a:r>
          </a:p>
          <a:p>
            <a:endParaRPr lang="en-US"/>
          </a:p>
        </p:txBody>
      </p:sp>
    </p:spTree>
    <p:extLst>
      <p:ext uri="{BB962C8B-B14F-4D97-AF65-F5344CB8AC3E}">
        <p14:creationId xmlns:p14="http://schemas.microsoft.com/office/powerpoint/2010/main" val="408288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E5F34DC-F296-49C5-BE6F-3DE4CF5B56A7}"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38826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pic>
        <p:nvPicPr>
          <p:cNvPr id="7" name="Picture 14" descr="TitleSlideTop.jpg"/>
          <p:cNvPicPr>
            <a:picLocks noChangeAspect="1"/>
          </p:cNvPicPr>
          <p:nvPr/>
        </p:nvPicPr>
        <p:blipFill>
          <a:blip r:embed="rId2" cstate="print"/>
          <a:srcRect/>
          <a:stretch>
            <a:fillRect/>
          </a:stretch>
        </p:blipFill>
        <p:spPr bwMode="auto">
          <a:xfrm>
            <a:off x="457200" y="457200"/>
            <a:ext cx="8229600" cy="357188"/>
          </a:xfrm>
          <a:prstGeom prst="rect">
            <a:avLst/>
          </a:prstGeom>
          <a:noFill/>
          <a:ln w="9525">
            <a:noFill/>
            <a:miter lim="800000"/>
            <a:headEnd/>
            <a:tailEnd/>
          </a:ln>
        </p:spPr>
      </p:pic>
      <p:pic>
        <p:nvPicPr>
          <p:cNvPr id="8" name="Picture 15" descr="TitleSlideBottom.jpg"/>
          <p:cNvPicPr>
            <a:picLocks noChangeAspect="1"/>
          </p:cNvPicPr>
          <p:nvPr/>
        </p:nvPicPr>
        <p:blipFill>
          <a:blip r:embed="rId3" cstate="print"/>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algn="ctr">
              <a:defRPr sz="1100" b="1">
                <a:solidFill>
                  <a:srgbClr val="A6A6A6"/>
                </a:solidFill>
              </a:defRPr>
            </a:lvl1pPr>
          </a:lstStyle>
          <a:p>
            <a:fld id="{DD559F00-C0F9-4512-8B5C-BF1CB079D1F9}" type="slidenum">
              <a:rPr lang="en-US"/>
              <a:pPr/>
              <a:t>‹#›</a:t>
            </a:fld>
            <a:endParaRPr lang="en-US"/>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dirty="0">
                <a:solidFill>
                  <a:schemeClr val="bg1">
                    <a:lumMod val="65000"/>
                  </a:schemeClr>
                </a:solidFill>
                <a:latin typeface="Calibri" pitchFamily="34" charset="0"/>
                <a:ea typeface="+mn-ea"/>
                <a:cs typeface="+mn-cs"/>
              </a:defRPr>
            </a:lvl1pPr>
          </a:lstStyle>
          <a:p>
            <a:pPr>
              <a:defRPr/>
            </a:pPr>
            <a:endParaRPr lang="en-US">
              <a:solidFill>
                <a:prstClr val="white">
                  <a:lumMod val="65000"/>
                </a:prstClr>
              </a:solidFill>
            </a:endParaRPr>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5" name="Date Placeholder 1"/>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7" name="Slide Number Placeholder 3"/>
          <p:cNvSpPr>
            <a:spLocks noGrp="1"/>
          </p:cNvSpPr>
          <p:nvPr>
            <p:ph type="sldNum" sz="quarter" idx="12"/>
          </p:nvPr>
        </p:nvSpPr>
        <p:spPr/>
        <p:txBody>
          <a:bodyPr/>
          <a:lstStyle>
            <a:lvl1pPr>
              <a:defRPr/>
            </a:lvl1pPr>
          </a:lstStyle>
          <a:p>
            <a:fld id="{44137D5A-8552-4B4D-9443-E504B6EB8677}"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10" name="Slide Number Placeholder 6"/>
          <p:cNvSpPr>
            <a:spLocks noGrp="1"/>
          </p:cNvSpPr>
          <p:nvPr>
            <p:ph type="sldNum" sz="quarter" idx="12"/>
          </p:nvPr>
        </p:nvSpPr>
        <p:spPr/>
        <p:txBody>
          <a:bodyPr/>
          <a:lstStyle>
            <a:lvl1pPr>
              <a:defRPr/>
            </a:lvl1pPr>
          </a:lstStyle>
          <a:p>
            <a:fld id="{4070539A-5F95-4568-B0AC-B7504687B370}"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smtClean="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endParaRPr lang="en-US">
              <a:solidFill>
                <a:prstClr val="white">
                  <a:lumMod val="6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white">
                  <a:lumMod val="65000"/>
                </a:prstClr>
              </a:solidFill>
            </a:endParaRPr>
          </a:p>
        </p:txBody>
      </p:sp>
      <p:sp>
        <p:nvSpPr>
          <p:cNvPr id="10" name="Slide Number Placeholder 6"/>
          <p:cNvSpPr>
            <a:spLocks noGrp="1"/>
          </p:cNvSpPr>
          <p:nvPr>
            <p:ph type="sldNum" sz="quarter" idx="16"/>
          </p:nvPr>
        </p:nvSpPr>
        <p:spPr/>
        <p:txBody>
          <a:bodyPr/>
          <a:lstStyle>
            <a:lvl1pPr>
              <a:defRPr/>
            </a:lvl1pPr>
          </a:lstStyle>
          <a:p>
            <a:fld id="{D07F8BE6-2522-49C0-87B9-5A5C4F8F66C6}"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fld id="{E8A0F48B-73D2-4FD9-B92A-0BF3E54501F8}"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pic>
        <p:nvPicPr>
          <p:cNvPr id="5" name="Picture 12" descr="VerticalRight.jpg"/>
          <p:cNvPicPr>
            <a:picLocks noChangeAspect="1"/>
          </p:cNvPicPr>
          <p:nvPr/>
        </p:nvPicPr>
        <p:blipFill>
          <a:blip r:embed="rId2" cstate="print"/>
          <a:srcRect/>
          <a:stretch>
            <a:fillRect/>
          </a:stretch>
        </p:blipFill>
        <p:spPr bwMode="auto">
          <a:xfrm>
            <a:off x="7112000" y="457200"/>
            <a:ext cx="1546225" cy="5943600"/>
          </a:xfrm>
          <a:prstGeom prst="rect">
            <a:avLst/>
          </a:prstGeom>
          <a:noFill/>
          <a:ln w="9525">
            <a:noFill/>
            <a:miter lim="800000"/>
            <a:headEnd/>
            <a:tailEnd/>
          </a:ln>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3"/>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10" name="Slide Number Placeholder 5"/>
          <p:cNvSpPr>
            <a:spLocks noGrp="1"/>
          </p:cNvSpPr>
          <p:nvPr>
            <p:ph type="sldNum" sz="quarter" idx="12"/>
          </p:nvPr>
        </p:nvSpPr>
        <p:spPr/>
        <p:txBody>
          <a:bodyPr/>
          <a:lstStyle>
            <a:lvl1pPr>
              <a:defRPr/>
            </a:lvl1pPr>
          </a:lstStyle>
          <a:p>
            <a:fld id="{E7C69D21-D515-4E67-BA31-AD9B16B2AD9A}"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dirty="0"/>
          </a:p>
        </p:txBody>
      </p:sp>
      <p:sp>
        <p:nvSpPr>
          <p:cNvPr id="5" name="Date Placeholder 4"/>
          <p:cNvSpPr>
            <a:spLocks noGrp="1"/>
          </p:cNvSpPr>
          <p:nvPr>
            <p:ph type="dt" sz="half" idx="10"/>
          </p:nvPr>
        </p:nvSpPr>
        <p:spPr>
          <a:xfrm>
            <a:off x="685800" y="6248400"/>
            <a:ext cx="1905000" cy="457200"/>
          </a:xfrm>
        </p:spPr>
        <p:txBody>
          <a:bodyPr/>
          <a:lstStyle>
            <a:lvl1pPr>
              <a:defRPr dirty="0"/>
            </a:lvl1pPr>
          </a:lstStyle>
          <a:p>
            <a:pPr>
              <a:defRPr/>
            </a:pPr>
            <a:endParaRPr lang="en-US">
              <a:solidFill>
                <a:prstClr val="white">
                  <a:lumMod val="6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dirty="0"/>
            </a:lvl1pPr>
          </a:lstStyle>
          <a:p>
            <a:pPr>
              <a:defRPr/>
            </a:pPr>
            <a:endParaRPr lang="en-US">
              <a:solidFill>
                <a:prstClr val="white">
                  <a:lumMod val="6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FAED747-9C02-40CC-BC56-7D0369474DBC}"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dirty="0"/>
            </a:lvl1pPr>
          </a:lstStyle>
          <a:p>
            <a:pPr>
              <a:defRPr/>
            </a:pPr>
            <a:endParaRPr lang="en-US">
              <a:solidFill>
                <a:prstClr val="white">
                  <a:lumMod val="6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dirty="0"/>
            </a:lvl1pPr>
          </a:lstStyle>
          <a:p>
            <a:pPr>
              <a:defRPr/>
            </a:pPr>
            <a:endParaRPr lang="en-US">
              <a:solidFill>
                <a:prstClr val="white">
                  <a:lumMod val="6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A31F0DE-3A8B-45AC-9016-65F96ACD3AD7}"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BDE86D-17C7-47E2-A602-C70B832E4792}"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416F32-909C-418F-AE3B-0380418251FF}"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77D68E-9843-4FE6-B0E1-701DE1C5CE8A}"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fld id="{C98A9CF6-96C7-49D9-949B-EA47E4D9913D}"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185B0F-4827-4CF8-AB87-EE7F81977CF5}"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FBC523F-D570-4B8F-951D-DDF49F52F94D}"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8518232-7046-48E6-9B30-1146CD21C76B}"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D0AB1B-1043-4211-B25B-5A77AF20C3B7}"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036856-5364-43AF-9AE6-0330109B6EB9}"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63020A-77BC-4AE7-B010-819B70D0CF3D}"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40AF70-F9A5-456E-BA0F-A43E8559534D}"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CFC382-23EC-407A-8444-CAF2E61D4A54}"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87F9AD-2013-4FCD-A3B5-8A5A064C2591}"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11BDC-0CC5-48F7-B07E-94F940A71FE8}"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pic>
        <p:nvPicPr>
          <p:cNvPr id="5" name="Picture 12" descr="SectionHeaderLeft.jpg"/>
          <p:cNvPicPr>
            <a:picLocks noChangeAspect="1"/>
          </p:cNvPicPr>
          <p:nvPr/>
        </p:nvPicPr>
        <p:blipFill>
          <a:blip r:embed="rId2" cstate="print"/>
          <a:srcRect/>
          <a:stretch>
            <a:fillRect/>
          </a:stretch>
        </p:blipFill>
        <p:spPr bwMode="auto">
          <a:xfrm>
            <a:off x="469900" y="457200"/>
            <a:ext cx="2217738" cy="5943600"/>
          </a:xfrm>
          <a:prstGeom prst="rect">
            <a:avLst/>
          </a:prstGeom>
          <a:noFill/>
          <a:ln w="9525">
            <a:noFill/>
            <a:miter lim="800000"/>
            <a:headEnd/>
            <a:tailEnd/>
          </a:ln>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algn="ctr">
              <a:defRPr sz="1100" b="1">
                <a:solidFill>
                  <a:srgbClr val="A6A6A6"/>
                </a:solidFill>
              </a:defRPr>
            </a:lvl1pPr>
          </a:lstStyle>
          <a:p>
            <a:fld id="{50F9619B-6658-4C08-A314-3D7AD1D6C558}" type="slidenum">
              <a:rPr lang="en-US"/>
              <a:pPr/>
              <a:t>‹#›</a:t>
            </a:fld>
            <a:endParaRPr lang="en-US"/>
          </a:p>
        </p:txBody>
      </p:sp>
    </p:spTree>
  </p:cSld>
  <p:clrMapOvr>
    <a:masterClrMapping/>
  </p:clrMapOvr>
  <p:transition spd="med">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6F87D7-7C8D-4821-B501-A211D621DFBF}"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859E37-ABD2-47DB-AA41-742A86092574}"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71F86BA-1DA0-4284-A0A8-A89424FDF407}"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DCC0FE4-5E38-47B1-82D9-F82914268213}"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1C06F64-8576-4D49-B04D-56C10135E36E}"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52B12A-65C4-4B69-82B7-A7349A006133}"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ABC8FE-5939-4080-BD3F-20855B69E4D4}"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4ACAAD-E43D-4E25-8842-B1D72D2064E9}"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2A52E6-C7E6-4C03-B405-307F1EC578E7}" type="slidenum">
              <a:rPr lang="en-US">
                <a:solidFill>
                  <a:srgbClr val="000000"/>
                </a:solidFill>
              </a:rPr>
              <a:pPr/>
              <a:t>‹#›</a:t>
            </a:fld>
            <a:endParaRPr lang="en-US">
              <a:solidFill>
                <a:srgbClr val="000000"/>
              </a:solidFill>
            </a:endParaRPr>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859771F-2FC9-4392-8BE2-A84087840FC3}" type="slidenum">
              <a:rPr lang="en-US" altLang="en-US"/>
              <a:pPr/>
              <a:t>‹#›</a:t>
            </a:fld>
            <a:endParaRPr lang="en-US" altLang="en-US"/>
          </a:p>
        </p:txBody>
      </p:sp>
    </p:spTree>
    <p:extLst>
      <p:ext uri="{BB962C8B-B14F-4D97-AF65-F5344CB8AC3E}">
        <p14:creationId xmlns:p14="http://schemas.microsoft.com/office/powerpoint/2010/main" val="162647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fld id="{C33B0177-1813-4667-B03B-5E9B5E479AC1}"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F2327CC-8F6C-443A-B84A-76A8CEFB1561}" type="slidenum">
              <a:rPr lang="en-US" altLang="en-US"/>
              <a:pPr/>
              <a:t>‹#›</a:t>
            </a:fld>
            <a:endParaRPr lang="en-US" altLang="en-US"/>
          </a:p>
        </p:txBody>
      </p:sp>
    </p:spTree>
    <p:extLst>
      <p:ext uri="{BB962C8B-B14F-4D97-AF65-F5344CB8AC3E}">
        <p14:creationId xmlns:p14="http://schemas.microsoft.com/office/powerpoint/2010/main" val="3630824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461C7C-CB46-4B4C-9FBA-08537330D00F}" type="slidenum">
              <a:rPr lang="en-US" altLang="en-US"/>
              <a:pPr/>
              <a:t>‹#›</a:t>
            </a:fld>
            <a:endParaRPr lang="en-US" altLang="en-US"/>
          </a:p>
        </p:txBody>
      </p:sp>
    </p:spTree>
    <p:extLst>
      <p:ext uri="{BB962C8B-B14F-4D97-AF65-F5344CB8AC3E}">
        <p14:creationId xmlns:p14="http://schemas.microsoft.com/office/powerpoint/2010/main" val="2879164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22A34D2-AFE6-43FC-A12E-449C0513BE92}" type="slidenum">
              <a:rPr lang="en-US" altLang="en-US"/>
              <a:pPr/>
              <a:t>‹#›</a:t>
            </a:fld>
            <a:endParaRPr lang="en-US" altLang="en-US"/>
          </a:p>
        </p:txBody>
      </p:sp>
    </p:spTree>
    <p:extLst>
      <p:ext uri="{BB962C8B-B14F-4D97-AF65-F5344CB8AC3E}">
        <p14:creationId xmlns:p14="http://schemas.microsoft.com/office/powerpoint/2010/main" val="2725864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C2472A0-E6A1-4A7B-9E7E-DF7B948582B6}" type="slidenum">
              <a:rPr lang="en-US" altLang="en-US"/>
              <a:pPr/>
              <a:t>‹#›</a:t>
            </a:fld>
            <a:endParaRPr lang="en-US" altLang="en-US"/>
          </a:p>
        </p:txBody>
      </p:sp>
    </p:spTree>
    <p:extLst>
      <p:ext uri="{BB962C8B-B14F-4D97-AF65-F5344CB8AC3E}">
        <p14:creationId xmlns:p14="http://schemas.microsoft.com/office/powerpoint/2010/main" val="418076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FBA8E7-4D67-4CA8-8359-19B7BB38577C}" type="slidenum">
              <a:rPr lang="en-US" altLang="en-US"/>
              <a:pPr/>
              <a:t>‹#›</a:t>
            </a:fld>
            <a:endParaRPr lang="en-US" altLang="en-US"/>
          </a:p>
        </p:txBody>
      </p:sp>
    </p:spTree>
    <p:extLst>
      <p:ext uri="{BB962C8B-B14F-4D97-AF65-F5344CB8AC3E}">
        <p14:creationId xmlns:p14="http://schemas.microsoft.com/office/powerpoint/2010/main" val="3050724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EF68FE8-CAF4-42A6-B354-85C6AB2BB655}" type="slidenum">
              <a:rPr lang="en-US" altLang="en-US"/>
              <a:pPr/>
              <a:t>‹#›</a:t>
            </a:fld>
            <a:endParaRPr lang="en-US" altLang="en-US"/>
          </a:p>
        </p:txBody>
      </p:sp>
    </p:spTree>
    <p:extLst>
      <p:ext uri="{BB962C8B-B14F-4D97-AF65-F5344CB8AC3E}">
        <p14:creationId xmlns:p14="http://schemas.microsoft.com/office/powerpoint/2010/main" val="4102860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425BE7-DA4A-471F-A23A-D7658BEA2DAC}" type="slidenum">
              <a:rPr lang="en-US" altLang="en-US"/>
              <a:pPr/>
              <a:t>‹#›</a:t>
            </a:fld>
            <a:endParaRPr lang="en-US" altLang="en-US"/>
          </a:p>
        </p:txBody>
      </p:sp>
    </p:spTree>
    <p:extLst>
      <p:ext uri="{BB962C8B-B14F-4D97-AF65-F5344CB8AC3E}">
        <p14:creationId xmlns:p14="http://schemas.microsoft.com/office/powerpoint/2010/main" val="1851238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3CD44BA-9775-4CBF-A72B-15A61D8F129F}" type="slidenum">
              <a:rPr lang="en-US" altLang="en-US"/>
              <a:pPr/>
              <a:t>‹#›</a:t>
            </a:fld>
            <a:endParaRPr lang="en-US" altLang="en-US"/>
          </a:p>
        </p:txBody>
      </p:sp>
    </p:spTree>
    <p:extLst>
      <p:ext uri="{BB962C8B-B14F-4D97-AF65-F5344CB8AC3E}">
        <p14:creationId xmlns:p14="http://schemas.microsoft.com/office/powerpoint/2010/main" val="29748293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001AE-2D9B-4368-BA87-53AE3EA3F2AD}" type="slidenum">
              <a:rPr lang="en-US" altLang="en-US"/>
              <a:pPr/>
              <a:t>‹#›</a:t>
            </a:fld>
            <a:endParaRPr lang="en-US" altLang="en-US"/>
          </a:p>
        </p:txBody>
      </p:sp>
    </p:spTree>
    <p:extLst>
      <p:ext uri="{BB962C8B-B14F-4D97-AF65-F5344CB8AC3E}">
        <p14:creationId xmlns:p14="http://schemas.microsoft.com/office/powerpoint/2010/main" val="1814252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1174DB-0603-4263-B679-9851EA9E7264}" type="slidenum">
              <a:rPr lang="en-US" altLang="en-US"/>
              <a:pPr/>
              <a:t>‹#›</a:t>
            </a:fld>
            <a:endParaRPr lang="en-US" altLang="en-US"/>
          </a:p>
        </p:txBody>
      </p:sp>
    </p:spTree>
    <p:extLst>
      <p:ext uri="{BB962C8B-B14F-4D97-AF65-F5344CB8AC3E}">
        <p14:creationId xmlns:p14="http://schemas.microsoft.com/office/powerpoint/2010/main" val="94499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10" name="Slide Number Placeholder 8"/>
          <p:cNvSpPr>
            <a:spLocks noGrp="1"/>
          </p:cNvSpPr>
          <p:nvPr>
            <p:ph type="sldNum" sz="quarter" idx="12"/>
          </p:nvPr>
        </p:nvSpPr>
        <p:spPr/>
        <p:txBody>
          <a:bodyPr/>
          <a:lstStyle>
            <a:lvl1pPr>
              <a:defRPr/>
            </a:lvl1pPr>
          </a:lstStyle>
          <a:p>
            <a:fld id="{8A3F25DE-39AA-45D5-8E2A-B1220661E4A0}"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51433B9-D00C-47E0-AC73-9AF0B530025D}" type="slidenum">
              <a:rPr lang="en-US" altLang="en-US"/>
              <a:pPr/>
              <a:t>‹#›</a:t>
            </a:fld>
            <a:endParaRPr lang="en-US" altLang="en-US"/>
          </a:p>
        </p:txBody>
      </p:sp>
    </p:spTree>
    <p:extLst>
      <p:ext uri="{BB962C8B-B14F-4D97-AF65-F5344CB8AC3E}">
        <p14:creationId xmlns:p14="http://schemas.microsoft.com/office/powerpoint/2010/main" val="626019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2A95270-3666-4632-AC87-159F68720C3B}" type="slidenum">
              <a:rPr lang="en-US" altLang="en-US"/>
              <a:pPr/>
              <a:t>‹#›</a:t>
            </a:fld>
            <a:endParaRPr lang="en-US" altLang="en-US"/>
          </a:p>
        </p:txBody>
      </p:sp>
    </p:spTree>
    <p:extLst>
      <p:ext uri="{BB962C8B-B14F-4D97-AF65-F5344CB8AC3E}">
        <p14:creationId xmlns:p14="http://schemas.microsoft.com/office/powerpoint/2010/main" val="1947699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859771F-2FC9-4392-8BE2-A84087840FC3}" type="slidenum">
              <a:rPr lang="en-US" altLang="en-US"/>
              <a:pPr/>
              <a:t>‹#›</a:t>
            </a:fld>
            <a:endParaRPr lang="en-US" altLang="en-US"/>
          </a:p>
        </p:txBody>
      </p:sp>
    </p:spTree>
    <p:extLst>
      <p:ext uri="{BB962C8B-B14F-4D97-AF65-F5344CB8AC3E}">
        <p14:creationId xmlns:p14="http://schemas.microsoft.com/office/powerpoint/2010/main" val="1512615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F2327CC-8F6C-443A-B84A-76A8CEFB1561}" type="slidenum">
              <a:rPr lang="en-US" altLang="en-US"/>
              <a:pPr/>
              <a:t>‹#›</a:t>
            </a:fld>
            <a:endParaRPr lang="en-US" altLang="en-US"/>
          </a:p>
        </p:txBody>
      </p:sp>
    </p:spTree>
    <p:extLst>
      <p:ext uri="{BB962C8B-B14F-4D97-AF65-F5344CB8AC3E}">
        <p14:creationId xmlns:p14="http://schemas.microsoft.com/office/powerpoint/2010/main" val="20681927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461C7C-CB46-4B4C-9FBA-08537330D00F}" type="slidenum">
              <a:rPr lang="en-US" altLang="en-US"/>
              <a:pPr/>
              <a:t>‹#›</a:t>
            </a:fld>
            <a:endParaRPr lang="en-US" altLang="en-US"/>
          </a:p>
        </p:txBody>
      </p:sp>
    </p:spTree>
    <p:extLst>
      <p:ext uri="{BB962C8B-B14F-4D97-AF65-F5344CB8AC3E}">
        <p14:creationId xmlns:p14="http://schemas.microsoft.com/office/powerpoint/2010/main" val="1490442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22A34D2-AFE6-43FC-A12E-449C0513BE92}" type="slidenum">
              <a:rPr lang="en-US" altLang="en-US"/>
              <a:pPr/>
              <a:t>‹#›</a:t>
            </a:fld>
            <a:endParaRPr lang="en-US" altLang="en-US"/>
          </a:p>
        </p:txBody>
      </p:sp>
    </p:spTree>
    <p:extLst>
      <p:ext uri="{BB962C8B-B14F-4D97-AF65-F5344CB8AC3E}">
        <p14:creationId xmlns:p14="http://schemas.microsoft.com/office/powerpoint/2010/main" val="2038281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C2472A0-E6A1-4A7B-9E7E-DF7B948582B6}" type="slidenum">
              <a:rPr lang="en-US" altLang="en-US"/>
              <a:pPr/>
              <a:t>‹#›</a:t>
            </a:fld>
            <a:endParaRPr lang="en-US" altLang="en-US"/>
          </a:p>
        </p:txBody>
      </p:sp>
    </p:spTree>
    <p:extLst>
      <p:ext uri="{BB962C8B-B14F-4D97-AF65-F5344CB8AC3E}">
        <p14:creationId xmlns:p14="http://schemas.microsoft.com/office/powerpoint/2010/main" val="2671246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FBA8E7-4D67-4CA8-8359-19B7BB38577C}" type="slidenum">
              <a:rPr lang="en-US" altLang="en-US"/>
              <a:pPr/>
              <a:t>‹#›</a:t>
            </a:fld>
            <a:endParaRPr lang="en-US" altLang="en-US"/>
          </a:p>
        </p:txBody>
      </p:sp>
    </p:spTree>
    <p:extLst>
      <p:ext uri="{BB962C8B-B14F-4D97-AF65-F5344CB8AC3E}">
        <p14:creationId xmlns:p14="http://schemas.microsoft.com/office/powerpoint/2010/main" val="1151402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EF68FE8-CAF4-42A6-B354-85C6AB2BB655}" type="slidenum">
              <a:rPr lang="en-US" altLang="en-US"/>
              <a:pPr/>
              <a:t>‹#›</a:t>
            </a:fld>
            <a:endParaRPr lang="en-US" altLang="en-US"/>
          </a:p>
        </p:txBody>
      </p:sp>
    </p:spTree>
    <p:extLst>
      <p:ext uri="{BB962C8B-B14F-4D97-AF65-F5344CB8AC3E}">
        <p14:creationId xmlns:p14="http://schemas.microsoft.com/office/powerpoint/2010/main" val="2784757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425BE7-DA4A-471F-A23A-D7658BEA2DAC}" type="slidenum">
              <a:rPr lang="en-US" altLang="en-US"/>
              <a:pPr/>
              <a:t>‹#›</a:t>
            </a:fld>
            <a:endParaRPr lang="en-US" altLang="en-US"/>
          </a:p>
        </p:txBody>
      </p:sp>
    </p:spTree>
    <p:extLst>
      <p:ext uri="{BB962C8B-B14F-4D97-AF65-F5344CB8AC3E}">
        <p14:creationId xmlns:p14="http://schemas.microsoft.com/office/powerpoint/2010/main" val="214944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solidFill>
                <a:prstClr val="white">
                  <a:lumMod val="6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white">
                  <a:lumMod val="65000"/>
                </a:prstClr>
              </a:solidFill>
            </a:endParaRPr>
          </a:p>
        </p:txBody>
      </p:sp>
      <p:sp>
        <p:nvSpPr>
          <p:cNvPr id="7" name="Slide Number Placeholder 5"/>
          <p:cNvSpPr>
            <a:spLocks noGrp="1"/>
          </p:cNvSpPr>
          <p:nvPr>
            <p:ph type="sldNum" sz="quarter" idx="16"/>
          </p:nvPr>
        </p:nvSpPr>
        <p:spPr/>
        <p:txBody>
          <a:bodyPr/>
          <a:lstStyle>
            <a:lvl1pPr>
              <a:defRPr/>
            </a:lvl1pPr>
          </a:lstStyle>
          <a:p>
            <a:fld id="{8CCE001A-0649-4A3F-892E-3C6408C995CD}" type="slidenum">
              <a:rPr lang="en-US">
                <a:solidFill>
                  <a:srgbClr val="990000"/>
                </a:solidFill>
              </a:rPr>
              <a:pPr/>
              <a:t>‹#›</a:t>
            </a:fld>
            <a:endParaRPr lang="en-US">
              <a:solidFill>
                <a:srgbClr val="99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3CD44BA-9775-4CBF-A72B-15A61D8F129F}" type="slidenum">
              <a:rPr lang="en-US" altLang="en-US"/>
              <a:pPr/>
              <a:t>‹#›</a:t>
            </a:fld>
            <a:endParaRPr lang="en-US" altLang="en-US"/>
          </a:p>
        </p:txBody>
      </p:sp>
    </p:spTree>
    <p:extLst>
      <p:ext uri="{BB962C8B-B14F-4D97-AF65-F5344CB8AC3E}">
        <p14:creationId xmlns:p14="http://schemas.microsoft.com/office/powerpoint/2010/main" val="10900487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001AE-2D9B-4368-BA87-53AE3EA3F2AD}" type="slidenum">
              <a:rPr lang="en-US" altLang="en-US"/>
              <a:pPr/>
              <a:t>‹#›</a:t>
            </a:fld>
            <a:endParaRPr lang="en-US" altLang="en-US"/>
          </a:p>
        </p:txBody>
      </p:sp>
    </p:spTree>
    <p:extLst>
      <p:ext uri="{BB962C8B-B14F-4D97-AF65-F5344CB8AC3E}">
        <p14:creationId xmlns:p14="http://schemas.microsoft.com/office/powerpoint/2010/main" val="29557338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1174DB-0603-4263-B679-9851EA9E7264}" type="slidenum">
              <a:rPr lang="en-US" altLang="en-US"/>
              <a:pPr/>
              <a:t>‹#›</a:t>
            </a:fld>
            <a:endParaRPr lang="en-US" altLang="en-US"/>
          </a:p>
        </p:txBody>
      </p:sp>
    </p:spTree>
    <p:extLst>
      <p:ext uri="{BB962C8B-B14F-4D97-AF65-F5344CB8AC3E}">
        <p14:creationId xmlns:p14="http://schemas.microsoft.com/office/powerpoint/2010/main" val="3595494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51433B9-D00C-47E0-AC73-9AF0B530025D}" type="slidenum">
              <a:rPr lang="en-US" altLang="en-US"/>
              <a:pPr/>
              <a:t>‹#›</a:t>
            </a:fld>
            <a:endParaRPr lang="en-US" altLang="en-US"/>
          </a:p>
        </p:txBody>
      </p:sp>
    </p:spTree>
    <p:extLst>
      <p:ext uri="{BB962C8B-B14F-4D97-AF65-F5344CB8AC3E}">
        <p14:creationId xmlns:p14="http://schemas.microsoft.com/office/powerpoint/2010/main" val="974462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2A95270-3666-4632-AC87-159F68720C3B}" type="slidenum">
              <a:rPr lang="en-US" altLang="en-US"/>
              <a:pPr/>
              <a:t>‹#›</a:t>
            </a:fld>
            <a:endParaRPr lang="en-US" altLang="en-US"/>
          </a:p>
        </p:txBody>
      </p:sp>
    </p:spTree>
    <p:extLst>
      <p:ext uri="{BB962C8B-B14F-4D97-AF65-F5344CB8AC3E}">
        <p14:creationId xmlns:p14="http://schemas.microsoft.com/office/powerpoint/2010/main" val="149458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solidFill>
                <a:prstClr val="white">
                  <a:lumMod val="65000"/>
                </a:prstClr>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white">
                  <a:lumMod val="65000"/>
                </a:prstClr>
              </a:solidFill>
            </a:endParaRPr>
          </a:p>
        </p:txBody>
      </p:sp>
      <p:sp>
        <p:nvSpPr>
          <p:cNvPr id="10" name="Slide Number Placeholder 5"/>
          <p:cNvSpPr>
            <a:spLocks noGrp="1"/>
          </p:cNvSpPr>
          <p:nvPr>
            <p:ph type="sldNum" sz="quarter" idx="17"/>
          </p:nvPr>
        </p:nvSpPr>
        <p:spPr/>
        <p:txBody>
          <a:bodyPr/>
          <a:lstStyle>
            <a:lvl1pPr>
              <a:defRPr/>
            </a:lvl1pPr>
          </a:lstStyle>
          <a:p>
            <a:fld id="{AD317934-8652-4CD0-8DE6-DF6B9A6E3A9D}" type="slidenum">
              <a:rPr lang="en-US">
                <a:solidFill>
                  <a:srgbClr val="990000"/>
                </a:solidFill>
              </a:rPr>
              <a:pPr/>
              <a:t>‹#›</a:t>
            </a:fld>
            <a:endParaRPr lang="en-US">
              <a:solidFill>
                <a:srgbClr val="99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solidFill>
                <a:prstClr val="white">
                  <a:lumMod val="65000"/>
                </a:prstClr>
              </a:solidFill>
            </a:endParaRPr>
          </a:p>
        </p:txBody>
      </p:sp>
      <p:sp>
        <p:nvSpPr>
          <p:cNvPr id="8" name="Footer Placeholder 4"/>
          <p:cNvSpPr>
            <a:spLocks noGrp="1"/>
          </p:cNvSpPr>
          <p:nvPr>
            <p:ph type="ftr" sz="quarter" idx="17"/>
          </p:nvPr>
        </p:nvSpPr>
        <p:spPr/>
        <p:txBody>
          <a:bodyPr/>
          <a:lstStyle>
            <a:lvl1pPr>
              <a:defRPr/>
            </a:lvl1pPr>
          </a:lstStyle>
          <a:p>
            <a:pPr>
              <a:defRPr/>
            </a:pPr>
            <a:endParaRPr lang="en-US">
              <a:solidFill>
                <a:prstClr val="white">
                  <a:lumMod val="65000"/>
                </a:prstClr>
              </a:solidFill>
            </a:endParaRPr>
          </a:p>
        </p:txBody>
      </p:sp>
      <p:sp>
        <p:nvSpPr>
          <p:cNvPr id="12" name="Slide Number Placeholder 5"/>
          <p:cNvSpPr>
            <a:spLocks noGrp="1"/>
          </p:cNvSpPr>
          <p:nvPr>
            <p:ph type="sldNum" sz="quarter" idx="18"/>
          </p:nvPr>
        </p:nvSpPr>
        <p:spPr/>
        <p:txBody>
          <a:bodyPr/>
          <a:lstStyle>
            <a:lvl1pPr>
              <a:defRPr/>
            </a:lvl1pPr>
          </a:lstStyle>
          <a:p>
            <a:fld id="{56272A2A-EDF9-4E0B-8379-D700D262E55C}" type="slidenum">
              <a:rPr lang="en-US">
                <a:solidFill>
                  <a:srgbClr val="990000"/>
                </a:solidFill>
              </a:rPr>
              <a:pPr/>
              <a:t>‹#›</a:t>
            </a:fld>
            <a:endParaRPr lang="en-US">
              <a:solidFill>
                <a:srgbClr val="99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lumMod val="6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lumMod val="65000"/>
                </a:prstClr>
              </a:solidFill>
            </a:endParaRPr>
          </a:p>
        </p:txBody>
      </p:sp>
      <p:sp>
        <p:nvSpPr>
          <p:cNvPr id="5" name="Slide Number Placeholder 5"/>
          <p:cNvSpPr>
            <a:spLocks noGrp="1"/>
          </p:cNvSpPr>
          <p:nvPr>
            <p:ph type="sldNum" sz="quarter" idx="12"/>
          </p:nvPr>
        </p:nvSpPr>
        <p:spPr/>
        <p:txBody>
          <a:bodyPr/>
          <a:lstStyle>
            <a:lvl1pPr>
              <a:defRPr/>
            </a:lvl1pPr>
          </a:lstStyle>
          <a:p>
            <a:fld id="{056CD863-45FE-4A23-9EF2-EEA838006976}" type="slidenum">
              <a:rPr lang="en-US">
                <a:solidFill>
                  <a:srgbClr val="990000"/>
                </a:solidFill>
              </a:rPr>
              <a:pPr/>
              <a:t>‹#›</a:t>
            </a:fld>
            <a:endParaRPr lang="en-US">
              <a:solidFill>
                <a:srgbClr val="990000"/>
              </a:solidFill>
            </a:endParaRPr>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8" cstate="print"/>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wrap="square" lIns="91440" tIns="0" rIns="91440" bIns="0" numCol="1" anchor="b" anchorCtr="0" compatLnSpc="1">
            <a:prstTxWarp prst="textNoShape">
              <a:avLst/>
            </a:prstTxWarp>
            <a:noAutofit/>
          </a:bodyPr>
          <a:lstStyle/>
          <a:p>
            <a:pPr lvl="0"/>
            <a:r>
              <a:rPr lang="en-US" smtClean="0"/>
              <a:t>Click to edit Master title style</a:t>
            </a:r>
          </a:p>
        </p:txBody>
      </p:sp>
      <p:sp>
        <p:nvSpPr>
          <p:cNvPr id="1028"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dirty="0">
                <a:solidFill>
                  <a:schemeClr val="bg1">
                    <a:lumMod val="65000"/>
                  </a:schemeClr>
                </a:solidFill>
                <a:latin typeface="Calibri" pitchFamily="34" charset="0"/>
                <a:ea typeface="+mn-ea"/>
              </a:defRPr>
            </a:lvl1pPr>
          </a:lstStyle>
          <a:p>
            <a:pPr rtl="0" fontAlgn="base">
              <a:spcBef>
                <a:spcPct val="0"/>
              </a:spcBef>
              <a:spcAft>
                <a:spcPct val="0"/>
              </a:spcAft>
              <a:defRPr/>
            </a:pPr>
            <a:endParaRPr lang="en-US">
              <a:solidFill>
                <a:prstClr val="white">
                  <a:lumMod val="65000"/>
                </a:prstClr>
              </a:solidFill>
            </a:endParaRPr>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dirty="0">
                <a:solidFill>
                  <a:schemeClr val="bg1">
                    <a:lumMod val="65000"/>
                  </a:schemeClr>
                </a:solidFill>
                <a:latin typeface="Calibri" pitchFamily="34" charset="0"/>
                <a:ea typeface="+mn-ea"/>
                <a:cs typeface="+mn-cs"/>
              </a:defRPr>
            </a:lvl1pPr>
          </a:lstStyle>
          <a:p>
            <a:pPr fontAlgn="base">
              <a:spcBef>
                <a:spcPct val="0"/>
              </a:spcBef>
              <a:spcAft>
                <a:spcPct val="0"/>
              </a:spcAft>
              <a:defRPr/>
            </a:pPr>
            <a:endParaRPr lang="en-US">
              <a:solidFill>
                <a:prstClr val="white">
                  <a:lumMod val="65000"/>
                </a:prstClr>
              </a:solidFill>
            </a:endParaRPr>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wrap="square" lIns="91440" tIns="91440" rIns="91440" bIns="91440" numCol="1" anchor="ctr" anchorCtr="0" compatLnSpc="1">
            <a:prstTxWarp prst="textNoShape">
              <a:avLst/>
            </a:prstTxWarp>
          </a:bodyPr>
          <a:lstStyle>
            <a:lvl1pPr>
              <a:defRPr sz="1800">
                <a:solidFill>
                  <a:schemeClr val="accent1"/>
                </a:solidFill>
                <a:latin typeface="Calibri" pitchFamily="34" charset="0"/>
              </a:defRPr>
            </a:lvl1pPr>
          </a:lstStyle>
          <a:p>
            <a:pPr algn="l" rtl="0" fontAlgn="base">
              <a:spcBef>
                <a:spcPct val="0"/>
              </a:spcBef>
              <a:spcAft>
                <a:spcPct val="0"/>
              </a:spcAft>
            </a:pPr>
            <a:fld id="{4811B9F0-22AE-430E-8DB3-CF61775BB206}" type="slidenum">
              <a:rPr lang="en-US">
                <a:solidFill>
                  <a:srgbClr val="990000"/>
                </a:solidFill>
                <a:ea typeface="MS PGothic" pitchFamily="34" charset="-128"/>
              </a:rPr>
              <a:pPr algn="l" rtl="0" fontAlgn="base">
                <a:spcBef>
                  <a:spcPct val="0"/>
                </a:spcBef>
                <a:spcAft>
                  <a:spcPct val="0"/>
                </a:spcAft>
              </a:pPr>
              <a:t>‹#›</a:t>
            </a:fld>
            <a:endParaRPr lang="en-US">
              <a:solidFill>
                <a:srgbClr val="990000"/>
              </a:solidFill>
              <a:ea typeface="MS PGothic" pitchFamily="34" charset="-128"/>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sz="2400">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p:blinds dir="vert"/>
  </p:transition>
  <p:timing>
    <p:tnLst>
      <p:par>
        <p:cTn id="1" dur="indefinite" restart="never" nodeType="tmRoot"/>
      </p:par>
    </p:tnLst>
  </p:timing>
  <p:txStyles>
    <p:titleStyle>
      <a:lvl1pPr algn="r" rtl="0" fontAlgn="base">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MS PGothic" pitchFamily="34" charset="-128"/>
          <a:cs typeface="+mj-cs"/>
        </a:defRPr>
      </a:lvl1pPr>
      <a:lvl2pPr algn="r" rtl="0" fontAlgn="base">
        <a:lnSpc>
          <a:spcPts val="5400"/>
        </a:lnSpc>
        <a:spcBef>
          <a:spcPct val="0"/>
        </a:spcBef>
        <a:spcAft>
          <a:spcPct val="0"/>
        </a:spcAft>
        <a:defRPr sz="5200">
          <a:solidFill>
            <a:schemeClr val="bg1"/>
          </a:solidFill>
          <a:latin typeface="Calisto MT" pitchFamily="18" charset="0"/>
          <a:ea typeface="MS PGothic" pitchFamily="34" charset="-128"/>
        </a:defRPr>
      </a:lvl2pPr>
      <a:lvl3pPr algn="r" rtl="0" fontAlgn="base">
        <a:lnSpc>
          <a:spcPts val="5400"/>
        </a:lnSpc>
        <a:spcBef>
          <a:spcPct val="0"/>
        </a:spcBef>
        <a:spcAft>
          <a:spcPct val="0"/>
        </a:spcAft>
        <a:defRPr sz="5200">
          <a:solidFill>
            <a:schemeClr val="bg1"/>
          </a:solidFill>
          <a:latin typeface="Calisto MT" pitchFamily="18" charset="0"/>
          <a:ea typeface="MS PGothic" pitchFamily="34" charset="-128"/>
        </a:defRPr>
      </a:lvl3pPr>
      <a:lvl4pPr algn="r" rtl="0" fontAlgn="base">
        <a:lnSpc>
          <a:spcPts val="5400"/>
        </a:lnSpc>
        <a:spcBef>
          <a:spcPct val="0"/>
        </a:spcBef>
        <a:spcAft>
          <a:spcPct val="0"/>
        </a:spcAft>
        <a:defRPr sz="5200">
          <a:solidFill>
            <a:schemeClr val="bg1"/>
          </a:solidFill>
          <a:latin typeface="Calisto MT" pitchFamily="18" charset="0"/>
          <a:ea typeface="MS PGothic" pitchFamily="34" charset="-128"/>
        </a:defRPr>
      </a:lvl4pPr>
      <a:lvl5pPr algn="r" rtl="0" fontAlgn="base">
        <a:lnSpc>
          <a:spcPts val="5400"/>
        </a:lnSpc>
        <a:spcBef>
          <a:spcPct val="0"/>
        </a:spcBef>
        <a:spcAft>
          <a:spcPct val="0"/>
        </a:spcAft>
        <a:defRPr sz="5200">
          <a:solidFill>
            <a:schemeClr val="bg1"/>
          </a:solidFill>
          <a:latin typeface="Calisto MT" pitchFamily="18" charset="0"/>
          <a:ea typeface="MS PGothic" pitchFamily="34" charset="-128"/>
        </a:defRPr>
      </a:lvl5pPr>
      <a:lvl6pPr marL="457200" algn="r" rtl="0" fontAlgn="base">
        <a:lnSpc>
          <a:spcPts val="5400"/>
        </a:lnSpc>
        <a:spcBef>
          <a:spcPct val="0"/>
        </a:spcBef>
        <a:spcAft>
          <a:spcPct val="0"/>
        </a:spcAft>
        <a:defRPr sz="5200">
          <a:solidFill>
            <a:schemeClr val="bg1"/>
          </a:solidFill>
          <a:latin typeface="Calisto MT" pitchFamily="18" charset="0"/>
          <a:ea typeface="MS PGothic" pitchFamily="34" charset="-128"/>
        </a:defRPr>
      </a:lvl6pPr>
      <a:lvl7pPr marL="914400" algn="r" rtl="0" fontAlgn="base">
        <a:lnSpc>
          <a:spcPts val="5400"/>
        </a:lnSpc>
        <a:spcBef>
          <a:spcPct val="0"/>
        </a:spcBef>
        <a:spcAft>
          <a:spcPct val="0"/>
        </a:spcAft>
        <a:defRPr sz="5200">
          <a:solidFill>
            <a:schemeClr val="bg1"/>
          </a:solidFill>
          <a:latin typeface="Calisto MT" pitchFamily="18" charset="0"/>
          <a:ea typeface="MS PGothic" pitchFamily="34" charset="-128"/>
        </a:defRPr>
      </a:lvl7pPr>
      <a:lvl8pPr marL="1371600" algn="r" rtl="0" fontAlgn="base">
        <a:lnSpc>
          <a:spcPts val="5400"/>
        </a:lnSpc>
        <a:spcBef>
          <a:spcPct val="0"/>
        </a:spcBef>
        <a:spcAft>
          <a:spcPct val="0"/>
        </a:spcAft>
        <a:defRPr sz="5200">
          <a:solidFill>
            <a:schemeClr val="bg1"/>
          </a:solidFill>
          <a:latin typeface="Calisto MT" pitchFamily="18" charset="0"/>
          <a:ea typeface="MS PGothic" pitchFamily="34" charset="-128"/>
        </a:defRPr>
      </a:lvl8pPr>
      <a:lvl9pPr marL="1828800" algn="r" rtl="0" fontAlgn="base">
        <a:lnSpc>
          <a:spcPts val="5400"/>
        </a:lnSpc>
        <a:spcBef>
          <a:spcPct val="0"/>
        </a:spcBef>
        <a:spcAft>
          <a:spcPct val="0"/>
        </a:spcAft>
        <a:defRPr sz="5200">
          <a:solidFill>
            <a:schemeClr val="bg1"/>
          </a:solidFill>
          <a:latin typeface="Calisto MT" pitchFamily="18" charset="0"/>
          <a:ea typeface="MS PGothic" pitchFamily="34" charset="-128"/>
        </a:defRPr>
      </a:lvl9pPr>
    </p:titleStyle>
    <p:bodyStyle>
      <a:lvl1pPr marL="282575" indent="-282575" algn="l" rtl="0" fontAlgn="base">
        <a:spcBef>
          <a:spcPts val="1800"/>
        </a:spcBef>
        <a:spcAft>
          <a:spcPct val="0"/>
        </a:spcAft>
        <a:buClr>
          <a:schemeClr val="accent1"/>
        </a:buClr>
        <a:buSzPct val="75000"/>
        <a:buFont typeface="Wingdings" pitchFamily="2" charset="2"/>
        <a:buChar char="n"/>
        <a:defRPr sz="2000" kern="1200">
          <a:solidFill>
            <a:srgbClr val="262626"/>
          </a:solidFill>
          <a:latin typeface="+mn-lt"/>
          <a:ea typeface="MS PGothic" pitchFamily="34" charset="-128"/>
          <a:cs typeface="+mn-cs"/>
        </a:defRPr>
      </a:lvl1pPr>
      <a:lvl2pPr marL="577850" indent="-2952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S PGothic" pitchFamily="34" charset="-128"/>
          <a:cs typeface="+mn-cs"/>
        </a:defRPr>
      </a:lvl2pPr>
      <a:lvl3pPr marL="860425" indent="-2825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S PGothic" pitchFamily="34" charset="-128"/>
          <a:cs typeface="+mn-cs"/>
        </a:defRPr>
      </a:lvl3pPr>
      <a:lvl4pPr marL="1143000" indent="-2825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S PGothic" pitchFamily="34" charset="-128"/>
          <a:cs typeface="+mn-cs"/>
        </a:defRPr>
      </a:lvl4pPr>
      <a:lvl5pPr marL="1425575" indent="-282575" algn="l" rtl="0" fontAlgn="base">
        <a:spcBef>
          <a:spcPts val="600"/>
        </a:spcBef>
        <a:spcAft>
          <a:spcPct val="0"/>
        </a:spcAft>
        <a:buClr>
          <a:schemeClr val="accent1"/>
        </a:buClr>
        <a:buSzPct val="75000"/>
        <a:buFont typeface="Wingdings" pitchFamily="2" charset="2"/>
        <a:buChar char="n"/>
        <a:defRPr kern="1200">
          <a:solidFill>
            <a:srgbClr val="262626"/>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l" rtl="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rtl="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rtl="0" fontAlgn="base">
              <a:spcBef>
                <a:spcPct val="0"/>
              </a:spcBef>
              <a:spcAft>
                <a:spcPct val="0"/>
              </a:spcAft>
            </a:pPr>
            <a:fld id="{218E5023-9AB1-4263-AF49-61D49E391357}" type="slidenum">
              <a:rPr lang="en-US">
                <a:solidFill>
                  <a:srgbClr val="000000"/>
                </a:solidFill>
              </a:rPr>
              <a:pPr rtl="0"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random/>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l" rtl="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rtl="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rtl="0" fontAlgn="base">
              <a:spcBef>
                <a:spcPct val="0"/>
              </a:spcBef>
              <a:spcAft>
                <a:spcPct val="0"/>
              </a:spcAft>
            </a:pPr>
            <a:fld id="{ED649E85-8D4C-4271-9853-934180643ABC}" type="slidenum">
              <a:rPr lang="en-US" smtClean="0">
                <a:solidFill>
                  <a:srgbClr val="000000"/>
                </a:solidFill>
              </a:rPr>
              <a:pPr rtl="0"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random/>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rtl="0" eaLnBrk="0" fontAlgn="base" hangingPunct="0">
              <a:spcBef>
                <a:spcPct val="0"/>
              </a:spcBef>
              <a:spcAft>
                <a:spcPct val="0"/>
              </a:spcAft>
            </a:pPr>
            <a:fld id="{6835A00B-8E4A-48CC-91A1-172DBE77E46A}" type="slidenum">
              <a:rPr lang="en-US" altLang="en-US" smtClean="0">
                <a:latin typeface="Tahoma" panose="020B0604030504040204" pitchFamily="34" charset="0"/>
              </a:rPr>
              <a:pPr rtl="0" eaLnBrk="0" fontAlgn="base" hangingPunct="0">
                <a:spcBef>
                  <a:spcPct val="0"/>
                </a:spcBef>
                <a:spcAft>
                  <a:spcPct val="0"/>
                </a:spcAft>
              </a:pPr>
              <a:t>‹#›</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529038600"/>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eaLnBrk="0" fontAlgn="base" hangingPunct="0">
              <a:spcBef>
                <a:spcPct val="0"/>
              </a:spcBef>
              <a:spcAft>
                <a:spcPct val="0"/>
              </a:spcAft>
              <a:defRPr/>
            </a:pPr>
            <a:endParaRPr lang="en-US">
              <a:solidFill>
                <a:prstClr val="black">
                  <a:tint val="75000"/>
                </a:prstClr>
              </a:solidFill>
              <a:latin typeface="Tahoma" panose="020B060403050404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rtl="0" eaLnBrk="0" fontAlgn="base" hangingPunct="0">
              <a:spcBef>
                <a:spcPct val="0"/>
              </a:spcBef>
              <a:spcAft>
                <a:spcPct val="0"/>
              </a:spcAft>
            </a:pPr>
            <a:fld id="{6835A00B-8E4A-48CC-91A1-172DBE77E46A}" type="slidenum">
              <a:rPr lang="en-US" altLang="en-US" smtClean="0">
                <a:latin typeface="Tahoma" panose="020B0604030504040204" pitchFamily="34" charset="0"/>
              </a:rPr>
              <a:pPr rtl="0" eaLnBrk="0" fontAlgn="base" hangingPunct="0">
                <a:spcBef>
                  <a:spcPct val="0"/>
                </a:spcBef>
                <a:spcAft>
                  <a:spcPct val="0"/>
                </a:spcAft>
              </a:pPr>
              <a:t>‹#›</a:t>
            </a:fld>
            <a:endParaRPr lang="en-US" altLang="en-US" smtClean="0">
              <a:latin typeface="Tahoma" panose="020B0604030504040204" pitchFamily="34" charset="0"/>
            </a:endParaRPr>
          </a:p>
        </p:txBody>
      </p:sp>
    </p:spTree>
    <p:extLst>
      <p:ext uri="{BB962C8B-B14F-4D97-AF65-F5344CB8AC3E}">
        <p14:creationId xmlns:p14="http://schemas.microsoft.com/office/powerpoint/2010/main" val="2209368941"/>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bwMode="auto">
          <a:xfrm>
            <a:off x="685800" y="2286000"/>
            <a:ext cx="7772400" cy="1143000"/>
          </a:xfrm>
        </p:spPr>
        <p:txBody>
          <a:bodyPr/>
          <a:lstStyle/>
          <a:p>
            <a:r>
              <a:rPr lang="en-US" smtClean="0"/>
              <a:t>Kingdom: Protista</a:t>
            </a:r>
          </a:p>
        </p:txBody>
      </p:sp>
      <p:sp>
        <p:nvSpPr>
          <p:cNvPr id="2051" name="Rectangle 3"/>
          <p:cNvSpPr>
            <a:spLocks noGrp="1" noChangeArrowheads="1"/>
          </p:cNvSpPr>
          <p:nvPr>
            <p:ph type="subTitle" idx="1"/>
          </p:nvPr>
        </p:nvSpPr>
        <p:spPr>
          <a:xfrm>
            <a:off x="685800" y="2209800"/>
            <a:ext cx="7799388" cy="466725"/>
          </a:xfrm>
        </p:spPr>
        <p:txBody>
          <a:bodyPr rtlCol="0">
            <a:normAutofit/>
          </a:bodyPr>
          <a:lstStyle/>
          <a:p>
            <a:pPr fontAlgn="auto">
              <a:spcAft>
                <a:spcPts val="0"/>
              </a:spcAft>
              <a:defRPr/>
            </a:pPr>
            <a:r>
              <a:rPr lang="en-US" dirty="0">
                <a:ea typeface="+mn-ea"/>
              </a:rPr>
              <a:t>Protists are unicellular organisms that have a nucleus.</a:t>
            </a:r>
          </a:p>
        </p:txBody>
      </p:sp>
      <p:sp>
        <p:nvSpPr>
          <p:cNvPr id="20484" name="WordArt 4"/>
          <p:cNvSpPr>
            <a:spLocks noChangeArrowheads="1" noChangeShapeType="1" noTextEdit="1"/>
          </p:cNvSpPr>
          <p:nvPr/>
        </p:nvSpPr>
        <p:spPr bwMode="auto">
          <a:xfrm>
            <a:off x="539552" y="381000"/>
            <a:ext cx="6171403" cy="2039888"/>
          </a:xfrm>
          <a:prstGeom prst="rect">
            <a:avLst/>
          </a:prstGeom>
        </p:spPr>
        <p:txBody>
          <a:bodyPr wrap="none" fromWordArt="1">
            <a:prstTxWarp prst="textCascadeUp">
              <a:avLst>
                <a:gd name="adj" fmla="val 7316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rtl="0" fontAlgn="base">
              <a:spcBef>
                <a:spcPct val="0"/>
              </a:spcBef>
              <a:spcAft>
                <a:spcPct val="0"/>
              </a:spcAft>
            </a:pPr>
            <a:r>
              <a:rPr lang="en-US" sz="3600" kern="10" dirty="0" err="1">
                <a:ln w="9525">
                  <a:round/>
                  <a:headEnd/>
                  <a:tailEnd/>
                </a:ln>
                <a:gradFill rotWithShape="1">
                  <a:gsLst>
                    <a:gs pos="0">
                      <a:srgbClr val="FFE701"/>
                    </a:gs>
                    <a:gs pos="100000">
                      <a:srgbClr val="FE3E02"/>
                    </a:gs>
                  </a:gsLst>
                  <a:lin ang="5400000" scaled="1"/>
                </a:gradFill>
                <a:latin typeface="Impact"/>
                <a:ea typeface="MS PGothic" pitchFamily="34" charset="-128"/>
              </a:rPr>
              <a:t>Protists</a:t>
            </a:r>
            <a:endParaRPr lang="ar-IQ" sz="3600" kern="10" dirty="0">
              <a:ln w="9525">
                <a:round/>
                <a:headEnd/>
                <a:tailEnd/>
              </a:ln>
              <a:gradFill rotWithShape="1">
                <a:gsLst>
                  <a:gs pos="0">
                    <a:srgbClr val="FFE701"/>
                  </a:gs>
                  <a:gs pos="100000">
                    <a:srgbClr val="FE3E02"/>
                  </a:gs>
                </a:gsLst>
                <a:lin ang="5400000" scaled="1"/>
              </a:gradFill>
              <a:latin typeface="Impact"/>
              <a:ea typeface="MS PGothic" pitchFamily="34" charset="-128"/>
            </a:endParaRPr>
          </a:p>
        </p:txBody>
      </p:sp>
      <p:sp>
        <p:nvSpPr>
          <p:cNvPr id="2053" name="AutoShape 5">
            <a:hlinkClick r:id="" action="ppaction://hlinkshowjump?jump=nextslide" highlightClick="1">
              <a:snd r:embed="rId4" name="applause.wav"/>
            </a:hlinkClick>
          </p:cNvPr>
          <p:cNvSpPr>
            <a:spLocks noChangeArrowheads="1"/>
          </p:cNvSpPr>
          <p:nvPr/>
        </p:nvSpPr>
        <p:spPr bwMode="auto">
          <a:xfrm>
            <a:off x="6629400" y="5334000"/>
            <a:ext cx="1042988" cy="1042988"/>
          </a:xfrm>
          <a:prstGeom prst="actionButtonForwardNext">
            <a:avLst/>
          </a:prstGeom>
          <a:solidFill>
            <a:schemeClr val="accent1"/>
          </a:solidFill>
          <a:ln w="9525">
            <a:solidFill>
              <a:schemeClr val="tx1"/>
            </a:solidFill>
            <a:miter lim="800000"/>
            <a:headEnd/>
            <a:tailEnd/>
          </a:ln>
        </p:spPr>
        <p:txBody>
          <a:bodyPr wrap="none" anchor="ctr"/>
          <a:lstStyle/>
          <a:p>
            <a:pPr algn="l" rtl="0" fontAlgn="base">
              <a:spcBef>
                <a:spcPct val="0"/>
              </a:spcBef>
              <a:spcAft>
                <a:spcPct val="0"/>
              </a:spcAft>
            </a:pPr>
            <a:endParaRPr lang="ar-IQ" sz="2400">
              <a:solidFill>
                <a:prstClr val="black"/>
              </a:solidFill>
              <a:latin typeface="Times New Roman" pitchFamily="18" charset="0"/>
              <a:ea typeface="MS PGothic" pitchFamily="34" charset="-128"/>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1+#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50234B13-D645-4752-8885-95F007C9DDE6}" type="slidenum">
              <a:rPr lang="en-US">
                <a:solidFill>
                  <a:srgbClr val="000000"/>
                </a:solidFill>
              </a:rPr>
              <a:pPr/>
              <a:t>2</a:t>
            </a:fld>
            <a:endParaRPr lang="en-US">
              <a:solidFill>
                <a:srgbClr val="000000"/>
              </a:solidFill>
            </a:endParaRPr>
          </a:p>
        </p:txBody>
      </p:sp>
      <p:grpSp>
        <p:nvGrpSpPr>
          <p:cNvPr id="2" name="Group 17"/>
          <p:cNvGrpSpPr>
            <a:grpSpLocks/>
          </p:cNvGrpSpPr>
          <p:nvPr/>
        </p:nvGrpSpPr>
        <p:grpSpPr bwMode="auto">
          <a:xfrm>
            <a:off x="1954213" y="1493838"/>
            <a:ext cx="5235575" cy="3870325"/>
            <a:chOff x="-58" y="-259"/>
            <a:chExt cx="3298" cy="2438"/>
          </a:xfrm>
        </p:grpSpPr>
        <p:sp>
          <p:nvSpPr>
            <p:cNvPr id="2060" name="Rectangle 12"/>
            <p:cNvSpPr>
              <a:spLocks noChangeArrowheads="1"/>
            </p:cNvSpPr>
            <p:nvPr/>
          </p:nvSpPr>
          <p:spPr bwMode="auto">
            <a:xfrm>
              <a:off x="-58" y="-259"/>
              <a:ext cx="116" cy="518"/>
            </a:xfrm>
            <a:prstGeom prst="rect">
              <a:avLst/>
            </a:prstGeom>
            <a:noFill/>
            <a:ln w="9525">
              <a:noFill/>
              <a:miter lim="800000"/>
              <a:headEnd/>
              <a:tailEnd/>
            </a:ln>
            <a:effectLst/>
          </p:spPr>
          <p:txBody>
            <a:bodyPr anchor="ctr">
              <a:spAutoFit/>
            </a:bodyPr>
            <a:lstStyle/>
            <a:p>
              <a:pPr algn="l" rtl="0" fontAlgn="base">
                <a:spcBef>
                  <a:spcPct val="0"/>
                </a:spcBef>
                <a:spcAft>
                  <a:spcPct val="0"/>
                </a:spcAft>
              </a:pPr>
              <a:endParaRPr lang="en-US" sz="2400" smtClean="0">
                <a:solidFill>
                  <a:srgbClr val="000000"/>
                </a:solidFill>
              </a:endParaRPr>
            </a:p>
            <a:p>
              <a:pPr algn="l" rtl="0" eaLnBrk="0" fontAlgn="base" hangingPunct="0">
                <a:spcBef>
                  <a:spcPct val="0"/>
                </a:spcBef>
                <a:spcAft>
                  <a:spcPct val="0"/>
                </a:spcAft>
              </a:pPr>
              <a:endParaRPr lang="en-US" sz="2400" smtClean="0">
                <a:solidFill>
                  <a:srgbClr val="000000"/>
                </a:solidFill>
              </a:endParaRPr>
            </a:p>
          </p:txBody>
        </p:sp>
        <p:sp>
          <p:nvSpPr>
            <p:cNvPr id="2061" name="Rectangle 13"/>
            <p:cNvSpPr>
              <a:spLocks noChangeArrowheads="1"/>
            </p:cNvSpPr>
            <p:nvPr/>
          </p:nvSpPr>
          <p:spPr bwMode="auto">
            <a:xfrm>
              <a:off x="0" y="518"/>
              <a:ext cx="3240" cy="884"/>
            </a:xfrm>
            <a:prstGeom prst="rect">
              <a:avLst/>
            </a:prstGeom>
            <a:noFill/>
            <a:ln w="9525">
              <a:noFill/>
              <a:miter lim="800000"/>
              <a:headEnd/>
              <a:tailEnd/>
            </a:ln>
            <a:effectLst/>
          </p:spPr>
          <p:txBody>
            <a:bodyPr anchor="ctr"/>
            <a:lstStyle/>
            <a:p>
              <a:pPr algn="ctr" rtl="0" fontAlgn="base">
                <a:spcBef>
                  <a:spcPct val="0"/>
                </a:spcBef>
                <a:spcAft>
                  <a:spcPct val="0"/>
                </a:spcAft>
              </a:pPr>
              <a:r>
                <a:rPr lang="en-US" sz="2400" smtClean="0">
                  <a:solidFill>
                    <a:srgbClr val="000000"/>
                  </a:solidFill>
                </a:rPr>
                <a:t>  </a:t>
              </a:r>
              <a:r>
                <a:rPr lang="en-US" sz="8600" smtClean="0">
                  <a:solidFill>
                    <a:srgbClr val="000000"/>
                  </a:solidFill>
                </a:rPr>
                <a:t> </a:t>
              </a:r>
              <a:r>
                <a:rPr lang="en-US" sz="2400" smtClean="0">
                  <a:solidFill>
                    <a:srgbClr val="000000"/>
                  </a:solidFill>
                </a:rPr>
                <a:t>             </a:t>
              </a:r>
            </a:p>
          </p:txBody>
        </p:sp>
        <p:sp>
          <p:nvSpPr>
            <p:cNvPr id="2063" name="Rectangle 15"/>
            <p:cNvSpPr>
              <a:spLocks noChangeArrowheads="1"/>
            </p:cNvSpPr>
            <p:nvPr/>
          </p:nvSpPr>
          <p:spPr bwMode="auto">
            <a:xfrm>
              <a:off x="-58" y="1143"/>
              <a:ext cx="116" cy="518"/>
            </a:xfrm>
            <a:prstGeom prst="rect">
              <a:avLst/>
            </a:prstGeom>
            <a:noFill/>
            <a:ln w="9525">
              <a:noFill/>
              <a:miter lim="800000"/>
              <a:headEnd/>
              <a:tailEnd/>
            </a:ln>
            <a:effectLst/>
          </p:spPr>
          <p:txBody>
            <a:bodyPr anchor="ctr">
              <a:spAutoFit/>
            </a:bodyPr>
            <a:lstStyle/>
            <a:p>
              <a:pPr algn="l" rtl="0" fontAlgn="base">
                <a:spcBef>
                  <a:spcPct val="0"/>
                </a:spcBef>
                <a:spcAft>
                  <a:spcPct val="0"/>
                </a:spcAft>
              </a:pPr>
              <a:endParaRPr lang="en-US" sz="2400" smtClean="0">
                <a:solidFill>
                  <a:srgbClr val="000000"/>
                </a:solidFill>
              </a:endParaRPr>
            </a:p>
            <a:p>
              <a:pPr algn="l" rtl="0" eaLnBrk="0" fontAlgn="base" hangingPunct="0">
                <a:spcBef>
                  <a:spcPct val="0"/>
                </a:spcBef>
                <a:spcAft>
                  <a:spcPct val="0"/>
                </a:spcAft>
              </a:pPr>
              <a:endParaRPr lang="en-US" sz="2400" smtClean="0">
                <a:solidFill>
                  <a:srgbClr val="000000"/>
                </a:solidFill>
              </a:endParaRPr>
            </a:p>
          </p:txBody>
        </p:sp>
        <p:sp>
          <p:nvSpPr>
            <p:cNvPr id="2064" name="Rectangle 16"/>
            <p:cNvSpPr>
              <a:spLocks noChangeArrowheads="1"/>
            </p:cNvSpPr>
            <p:nvPr/>
          </p:nvSpPr>
          <p:spPr bwMode="auto">
            <a:xfrm>
              <a:off x="-58" y="1661"/>
              <a:ext cx="116" cy="518"/>
            </a:xfrm>
            <a:prstGeom prst="rect">
              <a:avLst/>
            </a:prstGeom>
            <a:noFill/>
            <a:ln w="9525">
              <a:noFill/>
              <a:miter lim="800000"/>
              <a:headEnd/>
              <a:tailEnd/>
            </a:ln>
            <a:effectLst/>
          </p:spPr>
          <p:txBody>
            <a:bodyPr anchor="ctr">
              <a:spAutoFit/>
            </a:bodyPr>
            <a:lstStyle/>
            <a:p>
              <a:pPr algn="l" rtl="0" fontAlgn="base">
                <a:spcBef>
                  <a:spcPct val="0"/>
                </a:spcBef>
                <a:spcAft>
                  <a:spcPct val="0"/>
                </a:spcAft>
              </a:pPr>
              <a:endParaRPr lang="en-US" sz="2400" smtClean="0">
                <a:solidFill>
                  <a:srgbClr val="000000"/>
                </a:solidFill>
              </a:endParaRPr>
            </a:p>
            <a:p>
              <a:pPr algn="l" rtl="0" eaLnBrk="0" fontAlgn="base" hangingPunct="0">
                <a:spcBef>
                  <a:spcPct val="0"/>
                </a:spcBef>
                <a:spcAft>
                  <a:spcPct val="0"/>
                </a:spcAft>
              </a:pPr>
              <a:endParaRPr lang="en-US" sz="2400" smtClean="0">
                <a:solidFill>
                  <a:srgbClr val="000000"/>
                </a:solidFill>
              </a:endParaRPr>
            </a:p>
          </p:txBody>
        </p:sp>
      </p:grpSp>
      <p:sp>
        <p:nvSpPr>
          <p:cNvPr id="4" name="Rectangle 3"/>
          <p:cNvSpPr/>
          <p:nvPr/>
        </p:nvSpPr>
        <p:spPr>
          <a:xfrm>
            <a:off x="179512" y="548680"/>
            <a:ext cx="8712968" cy="2585323"/>
          </a:xfrm>
          <a:prstGeom prst="rect">
            <a:avLst/>
          </a:prstGeom>
        </p:spPr>
        <p:txBody>
          <a:bodyPr wrap="square">
            <a:spAutoFit/>
          </a:bodyPr>
          <a:lstStyle/>
          <a:p>
            <a:pPr algn="ctr">
              <a:lnSpc>
                <a:spcPct val="150000"/>
              </a:lnSpc>
            </a:pPr>
            <a:r>
              <a:rPr lang="en-US"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PROTOZOA</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algn="l">
              <a:lnSpc>
                <a:spcPct val="150000"/>
              </a:lnSpc>
            </a:pPr>
            <a:r>
              <a:rPr lang="en-US" baseline="30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Distribution</a:t>
            </a:r>
            <a:r>
              <a:rPr lang="en-US"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These organisms include several forms that are commonly found in ponds, lakes, and streams. </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algn="l">
              <a:lnSpc>
                <a:spcPct val="150000"/>
              </a:lnSpc>
            </a:pPr>
            <a:r>
              <a:rPr lang="en-US" b="1" dirty="0" smtClean="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C00000"/>
                </a:solidFill>
                <a:latin typeface="Times New Roman" panose="02020603050405020304" pitchFamily="18" charset="0"/>
                <a:ea typeface="Calibri" panose="020F0502020204030204" pitchFamily="34" charset="0"/>
                <a:cs typeface="Arial" panose="020B0604020202020204" pitchFamily="34" charset="0"/>
              </a:rPr>
              <a:t>Importance: Among them are many forms that are important pathogens (1) and parasites (2), forms that are believed to be of significance in evolution of animals (3), and forms that play an important role in natural ecosystems(4).</a:t>
            </a: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79512" y="3380507"/>
            <a:ext cx="8712968" cy="3231654"/>
          </a:xfrm>
          <a:prstGeom prst="rect">
            <a:avLst/>
          </a:prstGeom>
        </p:spPr>
        <p:txBody>
          <a:bodyPr wrap="square">
            <a:spAutoFit/>
          </a:bodyPr>
          <a:lstStyle/>
          <a:p>
            <a:pPr algn="l">
              <a:lnSpc>
                <a:spcPct val="150000"/>
              </a:lnSpc>
            </a:pP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General </a:t>
            </a:r>
            <a:r>
              <a:rPr lang="en-US"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features</a:t>
            </a:r>
            <a:r>
              <a:rPr lang="en-US"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gn="l">
              <a:lnSpc>
                <a:spcPct val="150000"/>
              </a:lnSpc>
            </a:pPr>
            <a:r>
              <a:rPr lang="en-US"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1-</a:t>
            </a:r>
            <a:r>
              <a:rPr lang="en-US"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eukaryotic unicellular organisms, </a:t>
            </a:r>
            <a:endPar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l">
              <a:lnSpc>
                <a:spcPct val="150000"/>
              </a:lnSpc>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2-generally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microscopic in size</a:t>
            </a: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gn="l">
              <a:lnSpc>
                <a:spcPct val="150000"/>
              </a:lnSpc>
            </a:pPr>
            <a:r>
              <a:rPr lang="en-US" sz="2000"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3-that live as single individuals or in simple colonies.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l">
              <a:lnSpc>
                <a:spcPct val="150000"/>
              </a:lnSpc>
            </a:pPr>
            <a:r>
              <a:rPr lang="en-US" sz="20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We </a:t>
            </a:r>
            <a:r>
              <a:rPr lang="en-US"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will study representatives of the </a:t>
            </a:r>
            <a:r>
              <a:rPr lang="en-US" sz="2000"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Mastigophora</a:t>
            </a:r>
            <a:r>
              <a:rPr lang="en-US"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0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flagellates</a:t>
            </a:r>
            <a:r>
              <a:rPr lang="en-US"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a:t>
            </a:r>
            <a:r>
              <a:rPr lang="en-US"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Sarcodina</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amoebas</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the </a:t>
            </a:r>
            <a:r>
              <a:rPr lang="en-US"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Euglcnozoa</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euglenas</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the </a:t>
            </a:r>
            <a:r>
              <a:rPr lang="en-US"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Ciliaphora</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ciliates</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and the </a:t>
            </a:r>
            <a:r>
              <a:rPr lang="en-US"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Apicomplcxa</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0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sporozoans</a:t>
            </a: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2205916"/>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5DA42028-49C3-49CD-8033-233ED7A2563B}" type="slidenum">
              <a:rPr lang="en-US">
                <a:solidFill>
                  <a:srgbClr val="000000"/>
                </a:solidFill>
              </a:rPr>
              <a:pPr/>
              <a:t>3</a:t>
            </a:fld>
            <a:endParaRPr lang="en-US">
              <a:solidFill>
                <a:srgbClr val="000000"/>
              </a:solidFill>
            </a:endParaRPr>
          </a:p>
        </p:txBody>
      </p:sp>
      <p:sp>
        <p:nvSpPr>
          <p:cNvPr id="52227" name="Text Box 3"/>
          <p:cNvSpPr txBox="1">
            <a:spLocks noChangeArrowheads="1"/>
          </p:cNvSpPr>
          <p:nvPr/>
        </p:nvSpPr>
        <p:spPr bwMode="auto">
          <a:xfrm>
            <a:off x="76200" y="188640"/>
            <a:ext cx="9067800" cy="3385542"/>
          </a:xfrm>
          <a:prstGeom prst="rect">
            <a:avLst/>
          </a:prstGeom>
          <a:noFill/>
          <a:ln w="9525">
            <a:noFill/>
            <a:miter lim="800000"/>
            <a:headEnd/>
            <a:tailEnd/>
          </a:ln>
          <a:effectLst/>
        </p:spPr>
        <p:txBody>
          <a:bodyPr>
            <a:spAutoFit/>
          </a:bodyPr>
          <a:lstStyle/>
          <a:p>
            <a:pPr algn="l"/>
            <a:r>
              <a:rPr lang="en-US" sz="3200" b="1" dirty="0"/>
              <a:t>1- </a:t>
            </a:r>
            <a:r>
              <a:rPr lang="en-US" sz="3200" b="1" dirty="0" err="1"/>
              <a:t>Sarcodina</a:t>
            </a:r>
            <a:endParaRPr lang="en-US" sz="3200" dirty="0"/>
          </a:p>
          <a:p>
            <a:pPr algn="l"/>
            <a:r>
              <a:rPr lang="en-US" sz="3200" dirty="0"/>
              <a:t>   </a:t>
            </a:r>
            <a:r>
              <a:rPr lang="en-US" sz="2800" b="1" i="1" dirty="0" smtClean="0"/>
              <a:t>Amoeba </a:t>
            </a:r>
            <a:r>
              <a:rPr lang="en-US" sz="2800" b="1" i="1" dirty="0" err="1"/>
              <a:t>proteus</a:t>
            </a:r>
            <a:r>
              <a:rPr lang="en-US" sz="2800" dirty="0"/>
              <a:t> </a:t>
            </a:r>
            <a:r>
              <a:rPr lang="en-US" sz="2800" dirty="0" smtClean="0"/>
              <a:t>: the </a:t>
            </a:r>
            <a:r>
              <a:rPr lang="en-US" sz="2800" dirty="0"/>
              <a:t>transparent amoeba </a:t>
            </a:r>
            <a:r>
              <a:rPr lang="en-US" sz="2800" b="1" i="1" dirty="0"/>
              <a:t>constantly changes shape by extending pseudopodia</a:t>
            </a:r>
            <a:r>
              <a:rPr lang="en-US" sz="2800" dirty="0"/>
              <a:t>: </a:t>
            </a:r>
            <a:r>
              <a:rPr lang="en-US" sz="3000" dirty="0">
                <a:solidFill>
                  <a:srgbClr val="008000"/>
                </a:solidFill>
                <a:latin typeface="Comic Sans MS" pitchFamily="66" charset="0"/>
                <a:cs typeface="Times New Roman" pitchFamily="18" charset="0"/>
              </a:rPr>
              <a:t>foot-like extensions of the cytoplasm, which serve for locomotion and in food capture. </a:t>
            </a:r>
            <a:r>
              <a:rPr lang="en-US" sz="3000" i="1" dirty="0">
                <a:solidFill>
                  <a:srgbClr val="008000"/>
                </a:solidFill>
                <a:latin typeface="Comic Sans MS" pitchFamily="66" charset="0"/>
                <a:cs typeface="Times New Roman" pitchFamily="18" charset="0"/>
              </a:rPr>
              <a:t>Amoeba </a:t>
            </a:r>
            <a:r>
              <a:rPr lang="en-US" sz="3000" i="1" dirty="0" err="1">
                <a:solidFill>
                  <a:srgbClr val="008000"/>
                </a:solidFill>
                <a:latin typeface="Comic Sans MS" pitchFamily="66" charset="0"/>
                <a:cs typeface="Times New Roman" pitchFamily="18" charset="0"/>
              </a:rPr>
              <a:t>proteus</a:t>
            </a:r>
            <a:r>
              <a:rPr lang="en-US" sz="3000" i="1" dirty="0">
                <a:solidFill>
                  <a:srgbClr val="008000"/>
                </a:solidFill>
                <a:latin typeface="Comic Sans MS" pitchFamily="66" charset="0"/>
                <a:cs typeface="Times New Roman" pitchFamily="18" charset="0"/>
              </a:rPr>
              <a:t> </a:t>
            </a:r>
            <a:r>
              <a:rPr lang="en-US" sz="3000" dirty="0">
                <a:solidFill>
                  <a:srgbClr val="008000"/>
                </a:solidFill>
                <a:latin typeface="Comic Sans MS" pitchFamily="66" charset="0"/>
                <a:cs typeface="Times New Roman" pitchFamily="18" charset="0"/>
              </a:rPr>
              <a:t>feeds on bacteria, small algae, and small </a:t>
            </a:r>
            <a:r>
              <a:rPr lang="en-US" sz="3000" dirty="0" err="1">
                <a:solidFill>
                  <a:srgbClr val="008000"/>
                </a:solidFill>
                <a:latin typeface="Comic Sans MS" pitchFamily="66" charset="0"/>
                <a:cs typeface="Times New Roman" pitchFamily="18" charset="0"/>
              </a:rPr>
              <a:t>protistans</a:t>
            </a:r>
            <a:r>
              <a:rPr lang="en-US" sz="3000" dirty="0">
                <a:solidFill>
                  <a:srgbClr val="008000"/>
                </a:solidFill>
                <a:latin typeface="Comic Sans MS" pitchFamily="66" charset="0"/>
                <a:cs typeface="Times New Roman" pitchFamily="18" charset="0"/>
              </a:rPr>
              <a:t>.</a:t>
            </a:r>
          </a:p>
        </p:txBody>
      </p:sp>
      <p:sp>
        <p:nvSpPr>
          <p:cNvPr id="2" name="Rectangle 1"/>
          <p:cNvSpPr/>
          <p:nvPr/>
        </p:nvSpPr>
        <p:spPr>
          <a:xfrm>
            <a:off x="76200" y="3753177"/>
            <a:ext cx="8888288" cy="2462213"/>
          </a:xfrm>
          <a:prstGeom prst="rect">
            <a:avLst/>
          </a:prstGeom>
        </p:spPr>
        <p:txBody>
          <a:bodyPr wrap="square">
            <a:spAutoFit/>
          </a:bodyPr>
          <a:lstStyle/>
          <a:p>
            <a:pPr algn="just" rtl="0">
              <a:lnSpc>
                <a:spcPct val="150000"/>
              </a:lnSpc>
            </a:pPr>
            <a:r>
              <a:rPr lang="en-US" sz="28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Reproduction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0"/>
            <a:r>
              <a:rPr lang="en-US" sz="2800" i="1" dirty="0" smtClean="0">
                <a:solidFill>
                  <a:srgbClr val="000000"/>
                </a:solidFill>
                <a:latin typeface="Times New Roman" panose="02020603050405020304" pitchFamily="18" charset="0"/>
                <a:ea typeface="Calibri" panose="020F0502020204030204" pitchFamily="34" charset="0"/>
              </a:rPr>
              <a:t>Amoeba </a:t>
            </a:r>
            <a:r>
              <a:rPr lang="en-US" sz="2800" i="1" dirty="0" err="1" smtClean="0">
                <a:solidFill>
                  <a:srgbClr val="000000"/>
                </a:solidFill>
                <a:latin typeface="Times New Roman" panose="02020603050405020304" pitchFamily="18" charset="0"/>
                <a:ea typeface="Calibri" panose="020F0502020204030204" pitchFamily="34" charset="0"/>
              </a:rPr>
              <a:t>proteus</a:t>
            </a:r>
            <a:r>
              <a:rPr lang="en-US" sz="2800" i="1" dirty="0" smtClean="0">
                <a:solidFill>
                  <a:srgbClr val="000000"/>
                </a:solidFill>
                <a:latin typeface="Times New Roman" panose="02020603050405020304" pitchFamily="18" charset="0"/>
                <a:ea typeface="Calibri" panose="020F0502020204030204" pitchFamily="34" charset="0"/>
              </a:rPr>
              <a:t> reproduce </a:t>
            </a:r>
            <a:r>
              <a:rPr lang="en-US" sz="2800" dirty="0" smtClean="0">
                <a:solidFill>
                  <a:srgbClr val="000000"/>
                </a:solidFill>
                <a:latin typeface="Times New Roman" panose="02020603050405020304" pitchFamily="18" charset="0"/>
                <a:ea typeface="Calibri" panose="020F0502020204030204" pitchFamily="34" charset="0"/>
              </a:rPr>
              <a:t>only by </a:t>
            </a:r>
            <a:r>
              <a:rPr lang="en-US" sz="2800" b="1" i="1" dirty="0">
                <a:solidFill>
                  <a:srgbClr val="C00000"/>
                </a:solidFill>
                <a:latin typeface="Times New Roman" panose="02020603050405020304" pitchFamily="18" charset="0"/>
                <a:ea typeface="Calibri" panose="020F0502020204030204" pitchFamily="34" charset="0"/>
              </a:rPr>
              <a:t>asexual process</a:t>
            </a:r>
            <a:r>
              <a:rPr lang="en-US" sz="2800" dirty="0">
                <a:solidFill>
                  <a:srgbClr val="000000"/>
                </a:solidFill>
                <a:latin typeface="Times New Roman" panose="02020603050405020304" pitchFamily="18" charset="0"/>
                <a:ea typeface="Calibri" panose="020F0502020204030204" pitchFamily="34" charset="0"/>
              </a:rPr>
              <a:t> of binary fission. The nucleus and cytoplasm of a parent cell divide to form two daughter cells approximately equal in size. </a:t>
            </a:r>
            <a:endParaRPr lang="en-US" sz="28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0-#ppt_w/2"/>
                                          </p:val>
                                        </p:tav>
                                        <p:tav tm="100000">
                                          <p:val>
                                            <p:strVal val="#ppt_x"/>
                                          </p:val>
                                        </p:tav>
                                      </p:tavLst>
                                    </p:anim>
                                    <p:anim calcmode="lin" valueType="num">
                                      <p:cBhvr additive="base">
                                        <p:cTn id="8" dur="500" fill="hold"/>
                                        <p:tgtEl>
                                          <p:spTgt spid="52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762AD637-0108-415C-8168-F4D4BF70E5EE}" type="slidenum">
              <a:rPr lang="en-US">
                <a:solidFill>
                  <a:srgbClr val="000000"/>
                </a:solidFill>
              </a:rPr>
              <a:pPr/>
              <a:t>4</a:t>
            </a:fld>
            <a:endParaRPr lang="en-US">
              <a:solidFill>
                <a:srgbClr val="000000"/>
              </a:solidFill>
            </a:endParaRPr>
          </a:p>
        </p:txBody>
      </p:sp>
      <p:sp>
        <p:nvSpPr>
          <p:cNvPr id="140292" name="Text Box 4100"/>
          <p:cNvSpPr txBox="1">
            <a:spLocks noChangeArrowheads="1"/>
          </p:cNvSpPr>
          <p:nvPr/>
        </p:nvSpPr>
        <p:spPr bwMode="auto">
          <a:xfrm>
            <a:off x="76200" y="685800"/>
            <a:ext cx="9144000" cy="549275"/>
          </a:xfrm>
          <a:prstGeom prst="rect">
            <a:avLst/>
          </a:prstGeom>
          <a:noFill/>
          <a:ln w="9525">
            <a:noFill/>
            <a:miter lim="800000"/>
            <a:headEnd/>
            <a:tailEnd/>
          </a:ln>
          <a:effectLst/>
        </p:spPr>
        <p:txBody>
          <a:bodyPr>
            <a:spAutoFit/>
          </a:bodyPr>
          <a:lstStyle/>
          <a:p>
            <a:pPr algn="l" rtl="0" fontAlgn="base">
              <a:spcBef>
                <a:spcPct val="50000"/>
              </a:spcBef>
              <a:spcAft>
                <a:spcPct val="0"/>
              </a:spcAft>
            </a:pPr>
            <a:r>
              <a:rPr lang="en-US" sz="3000" smtClean="0">
                <a:solidFill>
                  <a:srgbClr val="CC3300"/>
                </a:solidFill>
                <a:latin typeface="Comic Sans MS" pitchFamily="66" charset="0"/>
              </a:rPr>
              <a:t>1.  </a:t>
            </a:r>
            <a:r>
              <a:rPr lang="en-US" sz="3000" i="1" smtClean="0">
                <a:solidFill>
                  <a:srgbClr val="CC3300"/>
                </a:solidFill>
                <a:latin typeface="Comic Sans MS" pitchFamily="66" charset="0"/>
              </a:rPr>
              <a:t>Amoeba</a:t>
            </a:r>
            <a:endParaRPr lang="en-US" sz="3000" i="1" smtClean="0">
              <a:solidFill>
                <a:srgbClr val="CC3300"/>
              </a:solidFill>
            </a:endParaRPr>
          </a:p>
        </p:txBody>
      </p:sp>
      <p:sp>
        <p:nvSpPr>
          <p:cNvPr id="140293" name="Text Box 4101"/>
          <p:cNvSpPr txBox="1">
            <a:spLocks noChangeArrowheads="1"/>
          </p:cNvSpPr>
          <p:nvPr/>
        </p:nvSpPr>
        <p:spPr bwMode="auto">
          <a:xfrm>
            <a:off x="1219200" y="136525"/>
            <a:ext cx="6705600" cy="549275"/>
          </a:xfrm>
          <a:prstGeom prst="rect">
            <a:avLst/>
          </a:prstGeom>
          <a:noFill/>
          <a:ln w="9525">
            <a:noFill/>
            <a:miter lim="800000"/>
            <a:headEnd/>
            <a:tailEnd/>
          </a:ln>
          <a:effectLst/>
        </p:spPr>
        <p:txBody>
          <a:bodyPr>
            <a:spAutoFit/>
          </a:bodyPr>
          <a:lstStyle/>
          <a:p>
            <a:pPr algn="ctr" rtl="0" fontAlgn="base">
              <a:spcBef>
                <a:spcPct val="50000"/>
              </a:spcBef>
              <a:spcAft>
                <a:spcPct val="0"/>
              </a:spcAft>
            </a:pPr>
            <a:r>
              <a:rPr lang="en-US" sz="3000" b="1" smtClean="0">
                <a:solidFill>
                  <a:srgbClr val="000000"/>
                </a:solidFill>
                <a:latin typeface="Comic Sans MS" pitchFamily="66" charset="0"/>
                <a:cs typeface="Times New Roman" pitchFamily="18" charset="0"/>
              </a:rPr>
              <a:t>Animal-like protists - </a:t>
            </a:r>
            <a:r>
              <a:rPr lang="en-US" sz="3000" b="1" i="1" smtClean="0">
                <a:solidFill>
                  <a:srgbClr val="000000"/>
                </a:solidFill>
                <a:latin typeface="Comic Sans MS" pitchFamily="66" charset="0"/>
                <a:cs typeface="Times New Roman" pitchFamily="18" charset="0"/>
              </a:rPr>
              <a:t>Examples</a:t>
            </a:r>
            <a:endParaRPr lang="en-US" sz="2400" b="1" i="1" smtClean="0">
              <a:solidFill>
                <a:srgbClr val="000000"/>
              </a:solidFill>
            </a:endParaRPr>
          </a:p>
        </p:txBody>
      </p:sp>
      <p:pic>
        <p:nvPicPr>
          <p:cNvPr id="140294" name="Picture 4102" descr="amoebfeed1b"/>
          <p:cNvPicPr>
            <a:picLocks noChangeAspect="1" noChangeArrowheads="1"/>
          </p:cNvPicPr>
          <p:nvPr/>
        </p:nvPicPr>
        <p:blipFill>
          <a:blip r:embed="rId2" cstate="print"/>
          <a:srcRect/>
          <a:stretch>
            <a:fillRect/>
          </a:stretch>
        </p:blipFill>
        <p:spPr bwMode="auto">
          <a:xfrm>
            <a:off x="5029200" y="762000"/>
            <a:ext cx="4038600" cy="2819400"/>
          </a:xfrm>
          <a:prstGeom prst="rect">
            <a:avLst/>
          </a:prstGeom>
          <a:noFill/>
        </p:spPr>
      </p:pic>
      <p:pic>
        <p:nvPicPr>
          <p:cNvPr id="140295" name="Picture 4103" descr="amoebfeed2b"/>
          <p:cNvPicPr>
            <a:picLocks noChangeAspect="1" noChangeArrowheads="1"/>
          </p:cNvPicPr>
          <p:nvPr/>
        </p:nvPicPr>
        <p:blipFill>
          <a:blip r:embed="rId3" cstate="print"/>
          <a:srcRect/>
          <a:stretch>
            <a:fillRect/>
          </a:stretch>
        </p:blipFill>
        <p:spPr bwMode="auto">
          <a:xfrm>
            <a:off x="5029200" y="762000"/>
            <a:ext cx="4038600" cy="2836863"/>
          </a:xfrm>
          <a:prstGeom prst="rect">
            <a:avLst/>
          </a:prstGeom>
          <a:noFill/>
        </p:spPr>
      </p:pic>
      <p:grpSp>
        <p:nvGrpSpPr>
          <p:cNvPr id="2" name="Group 4106"/>
          <p:cNvGrpSpPr>
            <a:grpSpLocks/>
          </p:cNvGrpSpPr>
          <p:nvPr/>
        </p:nvGrpSpPr>
        <p:grpSpPr bwMode="auto">
          <a:xfrm>
            <a:off x="381000" y="3962400"/>
            <a:ext cx="8458200" cy="2836863"/>
            <a:chOff x="240" y="2448"/>
            <a:chExt cx="5328" cy="1787"/>
          </a:xfrm>
        </p:grpSpPr>
        <p:pic>
          <p:nvPicPr>
            <p:cNvPr id="140296" name="Picture 4104" descr="amoebfeed1b"/>
            <p:cNvPicPr>
              <a:picLocks noChangeAspect="1" noChangeArrowheads="1"/>
            </p:cNvPicPr>
            <p:nvPr/>
          </p:nvPicPr>
          <p:blipFill>
            <a:blip r:embed="rId2" cstate="print"/>
            <a:srcRect/>
            <a:stretch>
              <a:fillRect/>
            </a:stretch>
          </p:blipFill>
          <p:spPr bwMode="auto">
            <a:xfrm>
              <a:off x="240" y="2448"/>
              <a:ext cx="2544" cy="1776"/>
            </a:xfrm>
            <a:prstGeom prst="rect">
              <a:avLst/>
            </a:prstGeom>
            <a:noFill/>
          </p:spPr>
        </p:pic>
        <p:pic>
          <p:nvPicPr>
            <p:cNvPr id="140297" name="Picture 4105" descr="amoebfeed2b"/>
            <p:cNvPicPr>
              <a:picLocks noChangeAspect="1" noChangeArrowheads="1"/>
            </p:cNvPicPr>
            <p:nvPr/>
          </p:nvPicPr>
          <p:blipFill>
            <a:blip r:embed="rId3" cstate="print"/>
            <a:srcRect/>
            <a:stretch>
              <a:fillRect/>
            </a:stretch>
          </p:blipFill>
          <p:spPr bwMode="auto">
            <a:xfrm>
              <a:off x="3024" y="2448"/>
              <a:ext cx="2544" cy="1787"/>
            </a:xfrm>
            <a:prstGeom prst="rect">
              <a:avLst/>
            </a:prstGeom>
            <a:noFill/>
          </p:spPr>
        </p:pic>
      </p:grpSp>
      <p:sp>
        <p:nvSpPr>
          <p:cNvPr id="140299" name="Text Box 4107"/>
          <p:cNvSpPr txBox="1">
            <a:spLocks noChangeArrowheads="1"/>
          </p:cNvSpPr>
          <p:nvPr/>
        </p:nvSpPr>
        <p:spPr bwMode="auto">
          <a:xfrm>
            <a:off x="457200" y="1219200"/>
            <a:ext cx="4191000" cy="5492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000000"/>
              </a:buClr>
              <a:buSzPct val="65000"/>
              <a:buFont typeface="Wingdings" pitchFamily="2" charset="2"/>
              <a:buChar char="q"/>
            </a:pPr>
            <a:r>
              <a:rPr lang="en-US" sz="3000" smtClean="0">
                <a:solidFill>
                  <a:srgbClr val="993366"/>
                </a:solidFill>
                <a:latin typeface="Comic Sans MS" pitchFamily="66" charset="0"/>
                <a:cs typeface="Times New Roman" pitchFamily="18" charset="0"/>
              </a:rPr>
              <a:t> feeding sequence</a:t>
            </a:r>
          </a:p>
        </p:txBody>
      </p:sp>
      <p:sp>
        <p:nvSpPr>
          <p:cNvPr id="140300" name="Text Box 4108"/>
          <p:cNvSpPr txBox="1">
            <a:spLocks noChangeArrowheads="1"/>
          </p:cNvSpPr>
          <p:nvPr/>
        </p:nvSpPr>
        <p:spPr bwMode="auto">
          <a:xfrm>
            <a:off x="457200" y="1828800"/>
            <a:ext cx="4648200" cy="10064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000000"/>
              </a:buClr>
              <a:buSzPct val="65000"/>
              <a:buFont typeface="Wingdings" pitchFamily="2" charset="2"/>
              <a:buChar char="q"/>
            </a:pPr>
            <a:r>
              <a:rPr lang="en-US" sz="3000" smtClean="0">
                <a:solidFill>
                  <a:srgbClr val="993366"/>
                </a:solidFill>
                <a:latin typeface="Comic Sans MS" pitchFamily="66" charset="0"/>
                <a:cs typeface="Times New Roman" pitchFamily="18" charset="0"/>
              </a:rPr>
              <a:t> </a:t>
            </a:r>
            <a:r>
              <a:rPr lang="en-US" sz="3000" smtClean="0">
                <a:solidFill>
                  <a:srgbClr val="0000FF"/>
                </a:solidFill>
                <a:latin typeface="Comic Sans MS" pitchFamily="66" charset="0"/>
                <a:cs typeface="Times New Roman" pitchFamily="18" charset="0"/>
              </a:rPr>
              <a:t>psuedopodia surround and engulf food particle</a:t>
            </a:r>
            <a:r>
              <a:rPr lang="en-US" sz="3000" smtClean="0">
                <a:solidFill>
                  <a:srgbClr val="993366"/>
                </a:solidFill>
                <a:latin typeface="Comic Sans MS" pitchFamily="66" charset="0"/>
                <a:cs typeface="Times New Roman" pitchFamily="18" charset="0"/>
              </a:rPr>
              <a:t> </a:t>
            </a:r>
          </a:p>
        </p:txBody>
      </p:sp>
      <p:sp>
        <p:nvSpPr>
          <p:cNvPr id="140301" name="Text Box 4109"/>
          <p:cNvSpPr txBox="1">
            <a:spLocks noChangeArrowheads="1"/>
          </p:cNvSpPr>
          <p:nvPr/>
        </p:nvSpPr>
        <p:spPr bwMode="auto">
          <a:xfrm>
            <a:off x="457200" y="2895600"/>
            <a:ext cx="4191000" cy="1006475"/>
          </a:xfrm>
          <a:prstGeom prst="rect">
            <a:avLst/>
          </a:prstGeom>
          <a:noFill/>
          <a:ln w="9525">
            <a:noFill/>
            <a:miter lim="800000"/>
            <a:headEnd/>
            <a:tailEnd/>
          </a:ln>
          <a:effectLst/>
        </p:spPr>
        <p:txBody>
          <a:bodyPr>
            <a:spAutoFit/>
          </a:bodyPr>
          <a:lstStyle/>
          <a:p>
            <a:pPr algn="l" rtl="0" eaLnBrk="0" fontAlgn="base" hangingPunct="0">
              <a:spcBef>
                <a:spcPct val="0"/>
              </a:spcBef>
              <a:spcAft>
                <a:spcPct val="0"/>
              </a:spcAft>
              <a:buClr>
                <a:srgbClr val="000000"/>
              </a:buClr>
              <a:buSzPct val="65000"/>
              <a:buFont typeface="Wingdings" pitchFamily="2" charset="2"/>
              <a:buChar char="q"/>
            </a:pPr>
            <a:r>
              <a:rPr lang="en-US" sz="3000" smtClean="0">
                <a:solidFill>
                  <a:srgbClr val="993366"/>
                </a:solidFill>
                <a:latin typeface="Comic Sans MS" pitchFamily="66" charset="0"/>
                <a:cs typeface="Times New Roman" pitchFamily="18" charset="0"/>
              </a:rPr>
              <a:t> </a:t>
            </a:r>
            <a:r>
              <a:rPr lang="en-US" sz="3000" smtClean="0">
                <a:solidFill>
                  <a:srgbClr val="008000"/>
                </a:solidFill>
                <a:latin typeface="Comic Sans MS" pitchFamily="66" charset="0"/>
                <a:cs typeface="Times New Roman" pitchFamily="18" charset="0"/>
              </a:rPr>
              <a:t>process called phagocytosis</a:t>
            </a:r>
          </a:p>
        </p:txBody>
      </p:sp>
    </p:spTree>
    <p:extLst>
      <p:ext uri="{BB962C8B-B14F-4D97-AF65-F5344CB8AC3E}">
        <p14:creationId xmlns:p14="http://schemas.microsoft.com/office/powerpoint/2010/main" val="41909798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ox(in)">
                                      <p:cBhvr>
                                        <p:cTn id="7" dur="3000"/>
                                        <p:tgtEl>
                                          <p:spTgt spid="140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0299"/>
                                        </p:tgtEl>
                                        <p:attrNameLst>
                                          <p:attrName>style.visibility</p:attrName>
                                        </p:attrNameLst>
                                      </p:cBhvr>
                                      <p:to>
                                        <p:strVal val="visible"/>
                                      </p:to>
                                    </p:set>
                                    <p:animEffect transition="in" filter="wipe(right)">
                                      <p:cBhvr>
                                        <p:cTn id="12" dur="500"/>
                                        <p:tgtEl>
                                          <p:spTgt spid="14029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40294"/>
                                        </p:tgtEl>
                                        <p:attrNameLst>
                                          <p:attrName>style.visibility</p:attrName>
                                        </p:attrNameLst>
                                      </p:cBhvr>
                                      <p:to>
                                        <p:strVal val="visible"/>
                                      </p:to>
                                    </p:set>
                                    <p:anim calcmode="lin" valueType="num">
                                      <p:cBhvr>
                                        <p:cTn id="17" dur="500" fill="hold"/>
                                        <p:tgtEl>
                                          <p:spTgt spid="140294"/>
                                        </p:tgtEl>
                                        <p:attrNameLst>
                                          <p:attrName>ppt_w</p:attrName>
                                        </p:attrNameLst>
                                      </p:cBhvr>
                                      <p:tavLst>
                                        <p:tav tm="0">
                                          <p:val>
                                            <p:fltVal val="0"/>
                                          </p:val>
                                        </p:tav>
                                        <p:tav tm="100000">
                                          <p:val>
                                            <p:strVal val="#ppt_w"/>
                                          </p:val>
                                        </p:tav>
                                      </p:tavLst>
                                    </p:anim>
                                    <p:anim calcmode="lin" valueType="num">
                                      <p:cBhvr>
                                        <p:cTn id="18" dur="500" fill="hold"/>
                                        <p:tgtEl>
                                          <p:spTgt spid="14029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0295"/>
                                        </p:tgtEl>
                                        <p:attrNameLst>
                                          <p:attrName>style.visibility</p:attrName>
                                        </p:attrNameLst>
                                      </p:cBhvr>
                                      <p:to>
                                        <p:strVal val="visible"/>
                                      </p:to>
                                    </p:set>
                                    <p:animEffect transition="in" filter="dissolve">
                                      <p:cBhvr>
                                        <p:cTn id="23" dur="500"/>
                                        <p:tgtEl>
                                          <p:spTgt spid="14029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40300"/>
                                        </p:tgtEl>
                                        <p:attrNameLst>
                                          <p:attrName>style.visibility</p:attrName>
                                        </p:attrNameLst>
                                      </p:cBhvr>
                                      <p:to>
                                        <p:strVal val="visible"/>
                                      </p:to>
                                    </p:set>
                                    <p:animEffect transition="in" filter="wipe(right)">
                                      <p:cBhvr>
                                        <p:cTn id="28" dur="500"/>
                                        <p:tgtEl>
                                          <p:spTgt spid="14030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40301"/>
                                        </p:tgtEl>
                                        <p:attrNameLst>
                                          <p:attrName>style.visibility</p:attrName>
                                        </p:attrNameLst>
                                      </p:cBhvr>
                                      <p:to>
                                        <p:strVal val="visible"/>
                                      </p:to>
                                    </p:set>
                                    <p:animEffect transition="in" filter="wipe(right)">
                                      <p:cBhvr>
                                        <p:cTn id="33" dur="500"/>
                                        <p:tgtEl>
                                          <p:spTgt spid="140301"/>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140299" grpId="0"/>
      <p:bldP spid="140300" grpId="0"/>
      <p:bldP spid="1403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389" y="188641"/>
            <a:ext cx="3960564" cy="6480448"/>
          </a:xfrm>
          <a:ln>
            <a:solidFill>
              <a:srgbClr val="FF0000"/>
            </a:solidFill>
            <a:miter lim="800000"/>
            <a:headEnd/>
            <a:tailEnd/>
          </a:ln>
        </p:spPr>
        <p:txBody>
          <a:bodyPr/>
          <a:lstStyle/>
          <a:p>
            <a:r>
              <a:rPr lang="en-US" b="1" i="1" dirty="0"/>
              <a:t>Other </a:t>
            </a:r>
            <a:r>
              <a:rPr lang="en-US" b="1" i="1" dirty="0" err="1"/>
              <a:t>Sarcodina</a:t>
            </a:r>
            <a:endParaRPr lang="en-US" dirty="0"/>
          </a:p>
          <a:p>
            <a:r>
              <a:rPr lang="en-US" sz="2400" b="1" dirty="0"/>
              <a:t>1-Many</a:t>
            </a:r>
            <a:r>
              <a:rPr lang="en-US" sz="2400" dirty="0"/>
              <a:t> amoeboid protozoa are more specialized than </a:t>
            </a:r>
            <a:r>
              <a:rPr lang="en-US" sz="2400" i="1" dirty="0"/>
              <a:t>Amoeba. </a:t>
            </a:r>
            <a:r>
              <a:rPr lang="en-US" sz="2400" i="1" dirty="0" err="1"/>
              <a:t>Pelamyxa</a:t>
            </a:r>
            <a:r>
              <a:rPr lang="en-US" sz="2400" i="1" dirty="0"/>
              <a:t> </a:t>
            </a:r>
            <a:r>
              <a:rPr lang="en-US" sz="2400" i="1" dirty="0" err="1"/>
              <a:t>carolinensis</a:t>
            </a:r>
            <a:r>
              <a:rPr lang="en-US" sz="2400" i="1" dirty="0"/>
              <a:t> </a:t>
            </a:r>
            <a:r>
              <a:rPr lang="en-US" sz="2400" dirty="0"/>
              <a:t>is a large multinucleate amoeba. </a:t>
            </a:r>
          </a:p>
          <a:p>
            <a:r>
              <a:rPr lang="en-US" sz="2400" b="1" dirty="0"/>
              <a:t> 2- Numerous</a:t>
            </a:r>
            <a:r>
              <a:rPr lang="en-US" sz="2400" dirty="0"/>
              <a:t> species of amoebae live in shells or tests, which they secrete, or which they form from sand grains or other materials e.g. </a:t>
            </a:r>
            <a:r>
              <a:rPr lang="en-US" sz="2400" i="1" dirty="0" err="1"/>
              <a:t>Difflugia</a:t>
            </a:r>
            <a:r>
              <a:rPr lang="en-US" sz="2400" i="1" dirty="0"/>
              <a:t> </a:t>
            </a:r>
            <a:r>
              <a:rPr lang="en-US" sz="2400" dirty="0"/>
              <a:t>and </a:t>
            </a:r>
            <a:r>
              <a:rPr lang="en-US" sz="2400" i="1" dirty="0" err="1"/>
              <a:t>Arcella</a:t>
            </a:r>
            <a:r>
              <a:rPr lang="en-US" dirty="0"/>
              <a:t>. </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55976" y="404664"/>
            <a:ext cx="4465637" cy="5761038"/>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5702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4525963"/>
          </a:xfrm>
        </p:spPr>
        <p:txBody>
          <a:bodyPr/>
          <a:lstStyle/>
          <a:p>
            <a:r>
              <a:rPr lang="en-US" b="1" dirty="0"/>
              <a:t>3- Other</a:t>
            </a:r>
            <a:r>
              <a:rPr lang="en-US" dirty="0"/>
              <a:t> species of amoebae are parasites or </a:t>
            </a:r>
            <a:r>
              <a:rPr lang="en-US" dirty="0" err="1"/>
              <a:t>symbionts</a:t>
            </a:r>
            <a:r>
              <a:rPr lang="en-US" dirty="0"/>
              <a:t> in the digestive tracts of various animals e.g. </a:t>
            </a:r>
            <a:r>
              <a:rPr lang="en-US" i="1" dirty="0" err="1"/>
              <a:t>Entamoeba</a:t>
            </a:r>
            <a:r>
              <a:rPr lang="en-US" i="1" dirty="0"/>
              <a:t> </a:t>
            </a:r>
            <a:r>
              <a:rPr lang="en-US" i="1" dirty="0" err="1"/>
              <a:t>histolytica</a:t>
            </a:r>
            <a:r>
              <a:rPr lang="en-US" i="1" dirty="0"/>
              <a:t>, </a:t>
            </a:r>
            <a:r>
              <a:rPr lang="en-US" dirty="0"/>
              <a:t>an important intestinal parasite of humans, is the cause of </a:t>
            </a:r>
            <a:r>
              <a:rPr lang="en-US" b="1" dirty="0"/>
              <a:t>amoebic dysentery</a:t>
            </a:r>
            <a:r>
              <a:rPr lang="en-US" dirty="0"/>
              <a:t>, a disease often </a:t>
            </a:r>
            <a:r>
              <a:rPr lang="en-US" dirty="0">
                <a:solidFill>
                  <a:srgbClr val="C00000"/>
                </a:solidFill>
              </a:rPr>
              <a:t>spread by </a:t>
            </a:r>
            <a:r>
              <a:rPr lang="en-US" b="1" i="1" dirty="0">
                <a:solidFill>
                  <a:srgbClr val="C00000"/>
                </a:solidFill>
              </a:rPr>
              <a:t>drinking water or by eating raw vegetables contaminated by human wastes</a:t>
            </a:r>
            <a:r>
              <a:rPr lang="en-US" dirty="0">
                <a:solidFill>
                  <a:srgbClr val="C00000"/>
                </a:solidFill>
              </a:rPr>
              <a:t> </a:t>
            </a:r>
            <a:r>
              <a:rPr lang="en-US" dirty="0"/>
              <a:t>in parts of the world with poor sanitary facilities.</a:t>
            </a:r>
          </a:p>
          <a:p>
            <a:endParaRPr lang="en-US" dirty="0"/>
          </a:p>
        </p:txBody>
      </p:sp>
    </p:spTree>
    <p:extLst>
      <p:ext uri="{BB962C8B-B14F-4D97-AF65-F5344CB8AC3E}">
        <p14:creationId xmlns:p14="http://schemas.microsoft.com/office/powerpoint/2010/main" val="4034317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76200" y="380846"/>
            <a:ext cx="3919736" cy="6863417"/>
          </a:xfrm>
          <a:prstGeom prst="rect">
            <a:avLst/>
          </a:prstGeom>
          <a:noFill/>
          <a:ln w="9525">
            <a:noFill/>
            <a:miter lim="800000"/>
            <a:headEnd/>
            <a:tailEnd/>
          </a:ln>
          <a:effectLst/>
        </p:spPr>
        <p:txBody>
          <a:bodyPr wrap="square">
            <a:spAutoFit/>
          </a:bodyPr>
          <a:lstStyle/>
          <a:p>
            <a:pPr algn="l"/>
            <a:r>
              <a:rPr lang="en-US" sz="2800" dirty="0" smtClean="0">
                <a:solidFill>
                  <a:srgbClr val="FF9900"/>
                </a:solidFill>
                <a:latin typeface="Comic Sans MS" pitchFamily="66" charset="0"/>
                <a:cs typeface="Times New Roman" pitchFamily="18" charset="0"/>
              </a:rPr>
              <a:t>4- </a:t>
            </a:r>
            <a:r>
              <a:rPr lang="en-US" sz="2800" dirty="0" err="1">
                <a:solidFill>
                  <a:srgbClr val="FF9900"/>
                </a:solidFill>
                <a:latin typeface="Comic Sans MS" pitchFamily="66" charset="0"/>
                <a:cs typeface="Times New Roman" pitchFamily="18" charset="0"/>
              </a:rPr>
              <a:t>Heliozoa</a:t>
            </a:r>
            <a:r>
              <a:rPr lang="en-US" sz="2800" dirty="0">
                <a:solidFill>
                  <a:srgbClr val="FF9900"/>
                </a:solidFill>
                <a:latin typeface="Comic Sans MS" pitchFamily="66" charset="0"/>
                <a:cs typeface="Times New Roman" pitchFamily="18" charset="0"/>
              </a:rPr>
              <a:t>: Some have many long, thin pseudopodia supported by axial rods of microtubules, </a:t>
            </a:r>
            <a:r>
              <a:rPr lang="en-US" sz="2800" dirty="0" err="1">
                <a:solidFill>
                  <a:srgbClr val="FF9900"/>
                </a:solidFill>
                <a:latin typeface="Comic Sans MS" pitchFamily="66" charset="0"/>
                <a:cs typeface="Times New Roman" pitchFamily="18" charset="0"/>
              </a:rPr>
              <a:t>Actinosphaerium</a:t>
            </a:r>
            <a:r>
              <a:rPr lang="en-US" sz="2800" dirty="0">
                <a:solidFill>
                  <a:srgbClr val="FF9900"/>
                </a:solidFill>
                <a:latin typeface="Comic Sans MS" pitchFamily="66" charset="0"/>
                <a:cs typeface="Times New Roman" pitchFamily="18" charset="0"/>
              </a:rPr>
              <a:t>.</a:t>
            </a:r>
          </a:p>
          <a:p>
            <a:pPr algn="l"/>
            <a:r>
              <a:rPr lang="en-US" sz="2800" dirty="0">
                <a:solidFill>
                  <a:srgbClr val="C00000"/>
                </a:solidFill>
                <a:latin typeface="Comic Sans MS" pitchFamily="66" charset="0"/>
                <a:cs typeface="Times New Roman" pitchFamily="18" charset="0"/>
              </a:rPr>
              <a:t>5- </a:t>
            </a:r>
            <a:r>
              <a:rPr lang="en-US" sz="2800" dirty="0" err="1">
                <a:solidFill>
                  <a:srgbClr val="C00000"/>
                </a:solidFill>
                <a:latin typeface="Comic Sans MS" pitchFamily="66" charset="0"/>
                <a:cs typeface="Times New Roman" pitchFamily="18" charset="0"/>
              </a:rPr>
              <a:t>Radiolaria</a:t>
            </a:r>
            <a:r>
              <a:rPr lang="en-US" sz="2800" dirty="0">
                <a:solidFill>
                  <a:srgbClr val="C00000"/>
                </a:solidFill>
                <a:latin typeface="Comic Sans MS" pitchFamily="66" charset="0"/>
                <a:cs typeface="Times New Roman" pitchFamily="18" charset="0"/>
              </a:rPr>
              <a:t>: (three marine classes of this subphylum): form skeletons or tests of silicon and/or strontium compounds and exhibit many beautiful shapes. </a:t>
            </a:r>
          </a:p>
          <a:p>
            <a:pPr algn="l" rtl="0" fontAlgn="base">
              <a:spcBef>
                <a:spcPct val="50000"/>
              </a:spcBef>
              <a:spcAft>
                <a:spcPct val="0"/>
              </a:spcAft>
              <a:buFontTx/>
              <a:buChar char="•"/>
            </a:pPr>
            <a:endParaRPr lang="en-US" sz="3200" dirty="0" smtClean="0">
              <a:solidFill>
                <a:srgbClr val="FF99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9861"/>
            <a:ext cx="5040560" cy="3332942"/>
          </a:xfrm>
          <a:prstGeom prst="rect">
            <a:avLst/>
          </a:prstGeom>
        </p:spPr>
      </p:pic>
      <p:pic>
        <p:nvPicPr>
          <p:cNvPr id="3074" name="Picture 7" descr="Radiolarians-10-species-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284984"/>
            <a:ext cx="5112569" cy="3490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0-#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2544" y="512628"/>
            <a:ext cx="2883272" cy="5508660"/>
          </a:xfrm>
          <a:ln>
            <a:solidFill>
              <a:srgbClr val="FF0000"/>
            </a:solidFill>
            <a:miter lim="800000"/>
            <a:headEnd/>
            <a:tailEnd/>
          </a:ln>
        </p:spPr>
        <p:txBody>
          <a:bodyPr/>
          <a:lstStyle/>
          <a:p>
            <a:pPr eaLnBrk="1" hangingPunct="1">
              <a:lnSpc>
                <a:spcPct val="90000"/>
              </a:lnSpc>
              <a:buClr>
                <a:schemeClr val="tx1"/>
              </a:buClr>
              <a:buFont typeface="Wingdings" panose="05000000000000000000" pitchFamily="2" charset="2"/>
              <a:buChar char="q"/>
            </a:pPr>
            <a:r>
              <a:rPr lang="en-US" sz="2800" b="1" dirty="0"/>
              <a:t>6- Foraminifera: </a:t>
            </a:r>
            <a:r>
              <a:rPr lang="en-US" sz="3600" b="1" dirty="0"/>
              <a:t>(</a:t>
            </a:r>
            <a:r>
              <a:rPr lang="en-US" sz="3600" dirty="0"/>
              <a:t>marine </a:t>
            </a:r>
            <a:r>
              <a:rPr lang="en-US" sz="3600" dirty="0" err="1"/>
              <a:t>sarcodines</a:t>
            </a:r>
            <a:r>
              <a:rPr lang="en-US" sz="3600" dirty="0"/>
              <a:t>): form tests of </a:t>
            </a:r>
            <a:r>
              <a:rPr lang="en-US" sz="3600" b="1" i="1" dirty="0"/>
              <a:t>calcium carbonate</a:t>
            </a:r>
            <a:r>
              <a:rPr lang="en-US" sz="3600" dirty="0"/>
              <a:t> or other </a:t>
            </a:r>
            <a:r>
              <a:rPr lang="en-US" sz="3600" dirty="0" smtClean="0"/>
              <a:t>materials</a:t>
            </a:r>
            <a:endParaRPr lang="en-US" altLang="en-US" dirty="0" smtClean="0"/>
          </a:p>
        </p:txBody>
      </p:sp>
      <p:pic>
        <p:nvPicPr>
          <p:cNvPr id="4098" name="Picture 9" descr="Foraminiferans-10-species-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488" y="620688"/>
            <a:ext cx="5606976" cy="5683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2295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425</Words>
  <Application>Microsoft Office PowerPoint</Application>
  <PresentationFormat>On-screen Show (4:3)</PresentationFormat>
  <Paragraphs>38</Paragraphs>
  <Slides>8</Slides>
  <Notes>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vt:i4>
      </vt:variant>
    </vt:vector>
  </HeadingPairs>
  <TitlesOfParts>
    <vt:vector size="22" baseType="lpstr">
      <vt:lpstr>MS PGothic</vt:lpstr>
      <vt:lpstr>Arial</vt:lpstr>
      <vt:lpstr>Calibri</vt:lpstr>
      <vt:lpstr>Calisto MT</vt:lpstr>
      <vt:lpstr>Comic Sans MS</vt:lpstr>
      <vt:lpstr>Impact</vt:lpstr>
      <vt:lpstr>Tahoma</vt:lpstr>
      <vt:lpstr>Times New Roman</vt:lpstr>
      <vt:lpstr>Wingdings</vt:lpstr>
      <vt:lpstr>Codex</vt:lpstr>
      <vt:lpstr>Default Design</vt:lpstr>
      <vt:lpstr>7_Default Design</vt:lpstr>
      <vt:lpstr>26_Office Theme</vt:lpstr>
      <vt:lpstr>27_Office Theme</vt:lpstr>
      <vt:lpstr>Kingdom: Protista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Protista</dc:title>
  <dc:creator>Dr. Sabeeh</dc:creator>
  <cp:lastModifiedBy>Sabeeh</cp:lastModifiedBy>
  <cp:revision>54</cp:revision>
  <dcterms:created xsi:type="dcterms:W3CDTF">2012-09-22T21:02:02Z</dcterms:created>
  <dcterms:modified xsi:type="dcterms:W3CDTF">2019-12-10T19:30:53Z</dcterms:modified>
</cp:coreProperties>
</file>